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308" r:id="rId3"/>
    <p:sldId id="2266" r:id="rId4"/>
    <p:sldId id="2287" r:id="rId5"/>
    <p:sldId id="2268" r:id="rId6"/>
    <p:sldId id="2286" r:id="rId7"/>
    <p:sldId id="2285" r:id="rId8"/>
    <p:sldId id="2288" r:id="rId9"/>
    <p:sldId id="2289" r:id="rId10"/>
    <p:sldId id="2290" r:id="rId11"/>
    <p:sldId id="2291" r:id="rId12"/>
    <p:sldId id="2292" r:id="rId13"/>
    <p:sldId id="2281" r:id="rId14"/>
    <p:sldId id="2294" r:id="rId15"/>
    <p:sldId id="2296" r:id="rId16"/>
    <p:sldId id="2295" r:id="rId17"/>
    <p:sldId id="2297" r:id="rId18"/>
    <p:sldId id="2301" r:id="rId19"/>
    <p:sldId id="2298" r:id="rId20"/>
    <p:sldId id="2304" r:id="rId21"/>
    <p:sldId id="2302" r:id="rId22"/>
    <p:sldId id="2305" r:id="rId23"/>
    <p:sldId id="2303" r:id="rId24"/>
    <p:sldId id="2300" r:id="rId25"/>
    <p:sldId id="2306" r:id="rId26"/>
    <p:sldId id="2307" r:id="rId27"/>
    <p:sldId id="2310" r:id="rId28"/>
    <p:sldId id="2309" r:id="rId29"/>
    <p:sldId id="2311" r:id="rId30"/>
    <p:sldId id="2312" r:id="rId31"/>
    <p:sldId id="2270" r:id="rId32"/>
  </p:sldIdLst>
  <p:sldSz cx="12192000" cy="6858000"/>
  <p:notesSz cx="9926638" cy="6797675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z Mendes" initials="LM" lastIdx="2" clrIdx="0">
    <p:extLst>
      <p:ext uri="{19B8F6BF-5375-455C-9EA6-DF929625EA0E}">
        <p15:presenceInfo xmlns:p15="http://schemas.microsoft.com/office/powerpoint/2012/main" userId="8bb29946d0f8fd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00"/>
    <a:srgbClr val="FF0000"/>
    <a:srgbClr val="C42446"/>
    <a:srgbClr val="1DD31C"/>
    <a:srgbClr val="B72350"/>
    <a:srgbClr val="153DA1"/>
    <a:srgbClr val="1F4E79"/>
    <a:srgbClr val="FF7909"/>
    <a:srgbClr val="41719C"/>
    <a:srgbClr val="BBC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2281" autoAdjust="0"/>
  </p:normalViewPr>
  <p:slideViewPr>
    <p:cSldViewPr snapToGrid="0">
      <p:cViewPr varScale="1">
        <p:scale>
          <a:sx n="113" d="100"/>
          <a:sy n="113" d="100"/>
        </p:scale>
        <p:origin x="3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8D657-D358-451E-AD81-07C9B50B3D12}" type="doc">
      <dgm:prSet loTypeId="urn:microsoft.com/office/officeart/2005/8/layout/orgChart1" loCatId="hierarchy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D67237A5-B7EC-4456-8DA3-ACA7582E36E0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IA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4A79FC6A-81C9-4561-9199-AF0F7D02D317}" type="parTrans" cxnId="{368F56E4-28D2-4098-B837-1B8EB34B1772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C9AA2431-207E-4707-A0F3-3DB263BC38EE}" type="sibTrans" cxnId="{368F56E4-28D2-4098-B837-1B8EB34B1772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E2A5E9FD-D0C4-4D4C-BF96-109400F62763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Machine Learning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DE8B0131-FCE6-4B83-AEC7-6A7308F870D8}" type="parTrans" cxnId="{51D6F998-A98A-49AF-843A-88BCA058DB30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550F47F6-A78D-4B86-8A08-79E66D31C844}" type="sibTrans" cxnId="{51D6F998-A98A-49AF-843A-88BCA058DB30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95E7E2DF-416F-4A8C-ACD5-424BE4DDA446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Estatística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43CD524A-2B5D-497A-AF4F-3123794B85AF}" type="parTrans" cxnId="{6A10D88E-2BDA-4671-9772-D5F27584C470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2FC1F749-88D6-4D09-9D7E-E9A2FDAB565D}" type="sibTrans" cxnId="{6A10D88E-2BDA-4671-9772-D5F27584C470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8A253F60-AE14-4A3C-98E9-05F03E0010A5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Data </a:t>
          </a:r>
          <a:r>
            <a:rPr lang="pt-BR" sz="1400" smtClean="0">
              <a:solidFill>
                <a:schemeClr val="bg1">
                  <a:lumMod val="50000"/>
                </a:schemeClr>
              </a:solidFill>
            </a:rPr>
            <a:t>Visualization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61AA36AE-321C-4FA3-8060-D1DB7F27677E}" type="parTrans" cxnId="{4166B47B-9016-4DAE-A428-6FC95193924B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063D8307-AA20-4499-9B75-6A8F1C283554}" type="sibTrans" cxnId="{4166B47B-9016-4DAE-A428-6FC95193924B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B04EBFFF-0EFC-4CB0-84D1-43BB3F246A33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Algoritmos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AA9A533C-8F36-4483-9138-604971FDDEFD}" type="parTrans" cxnId="{1C62BF21-718B-471B-A94B-00067B5A19C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7D1926EF-7694-4173-8FAC-A1DB5B1AF1D9}" type="sibTrans" cxnId="{1C62BF21-718B-471B-A94B-00067B5A19C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44AA660B-AF7F-4CE7-BBA6-668712CDEAC0}">
      <dgm:prSet phldrT="[Texto]" custT="1"/>
      <dgm:spPr/>
      <dgm:t>
        <a:bodyPr/>
        <a:lstStyle/>
        <a:p>
          <a:r>
            <a:rPr lang="pt-BR" sz="1400" dirty="0" smtClean="0">
              <a:solidFill>
                <a:schemeClr val="bg1">
                  <a:lumMod val="50000"/>
                </a:schemeClr>
              </a:solidFill>
            </a:rPr>
            <a:t>Redes Neurais</a:t>
          </a:r>
          <a:endParaRPr lang="pt-BR" sz="1400" dirty="0">
            <a:solidFill>
              <a:schemeClr val="bg1">
                <a:lumMod val="50000"/>
              </a:schemeClr>
            </a:solidFill>
          </a:endParaRPr>
        </a:p>
      </dgm:t>
    </dgm:pt>
    <dgm:pt modelId="{5E38032C-4E8D-483C-AADE-B391E56CA845}" type="parTrans" cxnId="{87484E16-1D55-4FA0-9753-DBE2A2FE4622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5857B60A-B698-48AF-8148-A96A8B129FE3}" type="sibTrans" cxnId="{87484E16-1D55-4FA0-9753-DBE2A2FE4622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8133C6D8-82B4-45FD-9B1F-079EDAE3478D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Redes Bayesianas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EBDF6C19-2F1E-4478-9712-29AF2F528786}" type="parTrans" cxnId="{13FA0BBF-4FC3-4AC8-831B-16B48CC1E155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4BF66BE9-1923-4460-98FF-F00922B330CB}" type="sibTrans" cxnId="{13FA0BBF-4FC3-4AC8-831B-16B48CC1E155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2FAF3CF0-600A-4053-BF1E-A53C01E9EF6D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Sistemas Especialistas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ADDD5769-D8C4-4FE3-8598-BB00C319C0B9}" type="parTrans" cxnId="{2B2C9BCE-8EC7-41CF-BD44-81EFD6E4C2B7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A5D94A3A-1CC5-4B82-BC5D-55E4FB9DBD40}" type="sibTrans" cxnId="{2B2C9BCE-8EC7-41CF-BD44-81EFD6E4C2B7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6E12ECB1-ADB0-40EB-9B2D-0B3608886F92}">
      <dgm:prSet phldrT="[Texto]" custT="1"/>
      <dgm:spPr/>
      <dgm:t>
        <a:bodyPr/>
        <a:lstStyle/>
        <a:p>
          <a:r>
            <a:rPr lang="pt-BR" sz="1600" smtClean="0">
              <a:solidFill>
                <a:schemeClr val="bg1">
                  <a:lumMod val="50000"/>
                </a:schemeClr>
              </a:solidFill>
            </a:rPr>
            <a:t>Algoritmos Genéticos</a:t>
          </a:r>
          <a:endParaRPr lang="pt-BR" sz="1600" dirty="0">
            <a:solidFill>
              <a:schemeClr val="bg1">
                <a:lumMod val="50000"/>
              </a:schemeClr>
            </a:solidFill>
          </a:endParaRPr>
        </a:p>
      </dgm:t>
    </dgm:pt>
    <dgm:pt modelId="{314DE75E-7277-46EA-A349-FA1050F5FAB8}" type="parTrans" cxnId="{871C5424-DD9C-4633-9D71-3055FBC53E7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1335729A-D176-4CA7-84FE-93D51AA27340}" type="sibTrans" cxnId="{871C5424-DD9C-4633-9D71-3055FBC53E7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8D40420A-D51F-4B70-B18A-686CDB7FF321}">
      <dgm:prSet phldrT="[Texto]" custT="1"/>
      <dgm:spPr/>
      <dgm:t>
        <a:bodyPr/>
        <a:lstStyle/>
        <a:p>
          <a:r>
            <a:rPr lang="pt-BR" sz="1600" b="0" dirty="0" smtClean="0">
              <a:solidFill>
                <a:schemeClr val="bg1">
                  <a:lumMod val="50000"/>
                </a:schemeClr>
              </a:solidFill>
            </a:rPr>
            <a:t>Lógica </a:t>
          </a:r>
          <a:r>
            <a:rPr lang="pt-BR" sz="1600" b="0" dirty="0" err="1" smtClean="0">
              <a:solidFill>
                <a:schemeClr val="bg1">
                  <a:lumMod val="50000"/>
                </a:schemeClr>
              </a:solidFill>
            </a:rPr>
            <a:t>Fusy</a:t>
          </a:r>
          <a:endParaRPr lang="pt-BR" sz="1600" b="0" dirty="0">
            <a:solidFill>
              <a:schemeClr val="bg1">
                <a:lumMod val="50000"/>
              </a:schemeClr>
            </a:solidFill>
          </a:endParaRPr>
        </a:p>
      </dgm:t>
    </dgm:pt>
    <dgm:pt modelId="{4B901150-38EB-4BAA-A18E-D15C1D5881D8}" type="parTrans" cxnId="{49ABDC6E-9D6E-4A5E-B8BD-F3FDB0F167E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B63DDBBD-7CD9-4EF9-923D-261042A44717}" type="sibTrans" cxnId="{49ABDC6E-9D6E-4A5E-B8BD-F3FDB0F167EC}">
      <dgm:prSet/>
      <dgm:spPr/>
      <dgm:t>
        <a:bodyPr/>
        <a:lstStyle/>
        <a:p>
          <a:endParaRPr lang="pt-BR" sz="1600">
            <a:solidFill>
              <a:schemeClr val="bg1">
                <a:lumMod val="50000"/>
              </a:schemeClr>
            </a:solidFill>
          </a:endParaRPr>
        </a:p>
      </dgm:t>
    </dgm:pt>
    <dgm:pt modelId="{680AE114-7AA0-4A9F-A398-05BBA2E4F342}">
      <dgm:prSet phldrT="[Texto]" custT="1"/>
      <dgm:spPr/>
      <dgm:t>
        <a:bodyPr/>
        <a:lstStyle/>
        <a:p>
          <a:r>
            <a:rPr lang="pt-BR" sz="1600" b="0" dirty="0" smtClean="0">
              <a:solidFill>
                <a:schemeClr val="bg1">
                  <a:lumMod val="50000"/>
                </a:schemeClr>
              </a:solidFill>
            </a:rPr>
            <a:t>...</a:t>
          </a:r>
          <a:endParaRPr lang="pt-BR" sz="1600" b="0" dirty="0">
            <a:solidFill>
              <a:schemeClr val="bg1">
                <a:lumMod val="50000"/>
              </a:schemeClr>
            </a:solidFill>
          </a:endParaRPr>
        </a:p>
      </dgm:t>
    </dgm:pt>
    <dgm:pt modelId="{27649484-6F8F-4DFC-BD87-03D8D4B8C213}" type="parTrans" cxnId="{C975AAF2-3F46-4900-B2DA-92F7A4ADAE2A}">
      <dgm:prSet/>
      <dgm:spPr/>
      <dgm:t>
        <a:bodyPr/>
        <a:lstStyle/>
        <a:p>
          <a:endParaRPr lang="pt-BR"/>
        </a:p>
      </dgm:t>
    </dgm:pt>
    <dgm:pt modelId="{9670D100-3C0C-4ED6-B744-F1819E25EC32}" type="sibTrans" cxnId="{C975AAF2-3F46-4900-B2DA-92F7A4ADAE2A}">
      <dgm:prSet/>
      <dgm:spPr/>
      <dgm:t>
        <a:bodyPr/>
        <a:lstStyle/>
        <a:p>
          <a:endParaRPr lang="pt-BR"/>
        </a:p>
      </dgm:t>
    </dgm:pt>
    <dgm:pt modelId="{A339B012-C623-437D-B24A-29024DE6D691}" type="pres">
      <dgm:prSet presAssocID="{A2B8D657-D358-451E-AD81-07C9B50B3D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E9838001-A51C-4448-A778-D20F21EF6DA3}" type="pres">
      <dgm:prSet presAssocID="{D67237A5-B7EC-4456-8DA3-ACA7582E36E0}" presName="hierRoot1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B276DF23-CAA3-465B-B3C9-DB60163CA066}" type="pres">
      <dgm:prSet presAssocID="{D67237A5-B7EC-4456-8DA3-ACA7582E36E0}" presName="rootComposite1" presStyleCnt="0"/>
      <dgm:spPr/>
      <dgm:t>
        <a:bodyPr/>
        <a:lstStyle/>
        <a:p>
          <a:endParaRPr lang="pt-BR"/>
        </a:p>
      </dgm:t>
    </dgm:pt>
    <dgm:pt modelId="{2FC394ED-ADB2-45CB-AA14-56AFA37F9443}" type="pres">
      <dgm:prSet presAssocID="{D67237A5-B7EC-4456-8DA3-ACA7582E36E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4DEBD79-2C4B-415D-A5E1-9E5695CBD9AA}" type="pres">
      <dgm:prSet presAssocID="{D67237A5-B7EC-4456-8DA3-ACA7582E36E0}" presName="rootConnector1" presStyleLbl="node1" presStyleIdx="0" presStyleCnt="0"/>
      <dgm:spPr/>
      <dgm:t>
        <a:bodyPr/>
        <a:lstStyle/>
        <a:p>
          <a:endParaRPr lang="pt-BR"/>
        </a:p>
      </dgm:t>
    </dgm:pt>
    <dgm:pt modelId="{84D9FB7E-DF21-4BAF-9216-1AAF7322C4EF}" type="pres">
      <dgm:prSet presAssocID="{D67237A5-B7EC-4456-8DA3-ACA7582E36E0}" presName="hierChild2" presStyleCnt="0"/>
      <dgm:spPr/>
      <dgm:t>
        <a:bodyPr/>
        <a:lstStyle/>
        <a:p>
          <a:endParaRPr lang="pt-BR"/>
        </a:p>
      </dgm:t>
    </dgm:pt>
    <dgm:pt modelId="{A38E3766-AAF3-4D49-824F-6D980C0BE72C}" type="pres">
      <dgm:prSet presAssocID="{DE8B0131-FCE6-4B83-AEC7-6A7308F870D8}" presName="Name37" presStyleLbl="parChTrans1D2" presStyleIdx="0" presStyleCnt="2"/>
      <dgm:spPr/>
      <dgm:t>
        <a:bodyPr/>
        <a:lstStyle/>
        <a:p>
          <a:endParaRPr lang="pt-BR"/>
        </a:p>
      </dgm:t>
    </dgm:pt>
    <dgm:pt modelId="{E7A95202-61FA-4829-AFAE-4ABAED9ABD49}" type="pres">
      <dgm:prSet presAssocID="{E2A5E9FD-D0C4-4D4C-BF96-109400F62763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7A4C19E3-07D3-4AB5-9B8F-F582D74A5876}" type="pres">
      <dgm:prSet presAssocID="{E2A5E9FD-D0C4-4D4C-BF96-109400F62763}" presName="rootComposite" presStyleCnt="0"/>
      <dgm:spPr/>
      <dgm:t>
        <a:bodyPr/>
        <a:lstStyle/>
        <a:p>
          <a:endParaRPr lang="pt-BR"/>
        </a:p>
      </dgm:t>
    </dgm:pt>
    <dgm:pt modelId="{4CABD9FB-880B-4034-8C44-D78F5DAEF6FF}" type="pres">
      <dgm:prSet presAssocID="{E2A5E9FD-D0C4-4D4C-BF96-109400F62763}" presName="rootText" presStyleLbl="node2" presStyleIdx="0" presStyleCnt="2" custLinFactNeighborX="-50779" custLinFactNeighborY="12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FB82C2A-8ABC-44D5-B897-D408175479AD}" type="pres">
      <dgm:prSet presAssocID="{E2A5E9FD-D0C4-4D4C-BF96-109400F62763}" presName="rootConnector" presStyleLbl="node2" presStyleIdx="0" presStyleCnt="2"/>
      <dgm:spPr/>
      <dgm:t>
        <a:bodyPr/>
        <a:lstStyle/>
        <a:p>
          <a:endParaRPr lang="pt-BR"/>
        </a:p>
      </dgm:t>
    </dgm:pt>
    <dgm:pt modelId="{EB6FB1A0-A87A-4EBE-B483-C841B2AF18A7}" type="pres">
      <dgm:prSet presAssocID="{E2A5E9FD-D0C4-4D4C-BF96-109400F62763}" presName="hierChild4" presStyleCnt="0"/>
      <dgm:spPr/>
      <dgm:t>
        <a:bodyPr/>
        <a:lstStyle/>
        <a:p>
          <a:endParaRPr lang="pt-BR"/>
        </a:p>
      </dgm:t>
    </dgm:pt>
    <dgm:pt modelId="{9E3EC56E-C3DA-4F03-A1D9-5A70AA0279A3}" type="pres">
      <dgm:prSet presAssocID="{43CD524A-2B5D-497A-AF4F-3123794B85AF}" presName="Name37" presStyleLbl="parChTrans1D3" presStyleIdx="0" presStyleCnt="8"/>
      <dgm:spPr/>
      <dgm:t>
        <a:bodyPr/>
        <a:lstStyle/>
        <a:p>
          <a:endParaRPr lang="pt-BR"/>
        </a:p>
      </dgm:t>
    </dgm:pt>
    <dgm:pt modelId="{EB4C358F-D9C0-44AB-BB75-7C37BA35E7E2}" type="pres">
      <dgm:prSet presAssocID="{95E7E2DF-416F-4A8C-ACD5-424BE4DDA446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CCD2BC34-EB3C-4ACB-BC17-DA3A3B920AD2}" type="pres">
      <dgm:prSet presAssocID="{95E7E2DF-416F-4A8C-ACD5-424BE4DDA446}" presName="rootComposite" presStyleCnt="0"/>
      <dgm:spPr/>
      <dgm:t>
        <a:bodyPr/>
        <a:lstStyle/>
        <a:p>
          <a:endParaRPr lang="pt-BR"/>
        </a:p>
      </dgm:t>
    </dgm:pt>
    <dgm:pt modelId="{0568EF9B-CADB-4F14-A2BD-65B368A134AC}" type="pres">
      <dgm:prSet presAssocID="{95E7E2DF-416F-4A8C-ACD5-424BE4DDA446}" presName="rootText" presStyleLbl="node3" presStyleIdx="0" presStyleCnt="8" custLinFactNeighborX="-30468" custLinFactNeighborY="98174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B85AAD9-6493-4233-9742-DE5600A7AB76}" type="pres">
      <dgm:prSet presAssocID="{95E7E2DF-416F-4A8C-ACD5-424BE4DDA446}" presName="rootConnector" presStyleLbl="node3" presStyleIdx="0" presStyleCnt="8"/>
      <dgm:spPr/>
      <dgm:t>
        <a:bodyPr/>
        <a:lstStyle/>
        <a:p>
          <a:endParaRPr lang="pt-BR"/>
        </a:p>
      </dgm:t>
    </dgm:pt>
    <dgm:pt modelId="{4D8AF789-56EA-4D49-B18B-B8D601872E91}" type="pres">
      <dgm:prSet presAssocID="{95E7E2DF-416F-4A8C-ACD5-424BE4DDA446}" presName="hierChild4" presStyleCnt="0"/>
      <dgm:spPr/>
      <dgm:t>
        <a:bodyPr/>
        <a:lstStyle/>
        <a:p>
          <a:endParaRPr lang="pt-BR"/>
        </a:p>
      </dgm:t>
    </dgm:pt>
    <dgm:pt modelId="{F852335A-793F-4A84-9B1E-5E783C5A3853}" type="pres">
      <dgm:prSet presAssocID="{95E7E2DF-416F-4A8C-ACD5-424BE4DDA446}" presName="hierChild5" presStyleCnt="0"/>
      <dgm:spPr/>
      <dgm:t>
        <a:bodyPr/>
        <a:lstStyle/>
        <a:p>
          <a:endParaRPr lang="pt-BR"/>
        </a:p>
      </dgm:t>
    </dgm:pt>
    <dgm:pt modelId="{24F76DFF-7A59-4040-A11C-ADAC5B9E2DEE}" type="pres">
      <dgm:prSet presAssocID="{61AA36AE-321C-4FA3-8060-D1DB7F27677E}" presName="Name37" presStyleLbl="parChTrans1D3" presStyleIdx="1" presStyleCnt="8"/>
      <dgm:spPr/>
      <dgm:t>
        <a:bodyPr/>
        <a:lstStyle/>
        <a:p>
          <a:endParaRPr lang="pt-BR"/>
        </a:p>
      </dgm:t>
    </dgm:pt>
    <dgm:pt modelId="{BA24BEB8-0110-4C9C-A1C6-BA455D31E70B}" type="pres">
      <dgm:prSet presAssocID="{8A253F60-AE14-4A3C-98E9-05F03E0010A5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AF22EEAB-7798-462B-A70F-EB7D4D2E00D7}" type="pres">
      <dgm:prSet presAssocID="{8A253F60-AE14-4A3C-98E9-05F03E0010A5}" presName="rootComposite" presStyleCnt="0"/>
      <dgm:spPr/>
      <dgm:t>
        <a:bodyPr/>
        <a:lstStyle/>
        <a:p>
          <a:endParaRPr lang="pt-BR"/>
        </a:p>
      </dgm:t>
    </dgm:pt>
    <dgm:pt modelId="{237A1169-6248-47D2-8BC7-F9E7CCA54A42}" type="pres">
      <dgm:prSet presAssocID="{8A253F60-AE14-4A3C-98E9-05F03E0010A5}" presName="rootText" presStyleLbl="node3" presStyleIdx="1" presStyleCnt="8" custLinFactY="26950" custLinFactNeighborX="-38931" custLinFactNeighborY="10000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5CBFC0AA-0E77-48F6-A8CE-3F10FA4D1193}" type="pres">
      <dgm:prSet presAssocID="{8A253F60-AE14-4A3C-98E9-05F03E0010A5}" presName="rootConnector" presStyleLbl="node3" presStyleIdx="1" presStyleCnt="8"/>
      <dgm:spPr/>
      <dgm:t>
        <a:bodyPr/>
        <a:lstStyle/>
        <a:p>
          <a:endParaRPr lang="pt-BR"/>
        </a:p>
      </dgm:t>
    </dgm:pt>
    <dgm:pt modelId="{28E85E3B-4226-40F5-917B-8322D0309E21}" type="pres">
      <dgm:prSet presAssocID="{8A253F60-AE14-4A3C-98E9-05F03E0010A5}" presName="hierChild4" presStyleCnt="0"/>
      <dgm:spPr/>
      <dgm:t>
        <a:bodyPr/>
        <a:lstStyle/>
        <a:p>
          <a:endParaRPr lang="pt-BR"/>
        </a:p>
      </dgm:t>
    </dgm:pt>
    <dgm:pt modelId="{4A153F1D-21E2-436D-9643-7952C0CBCA2C}" type="pres">
      <dgm:prSet presAssocID="{8A253F60-AE14-4A3C-98E9-05F03E0010A5}" presName="hierChild5" presStyleCnt="0"/>
      <dgm:spPr/>
      <dgm:t>
        <a:bodyPr/>
        <a:lstStyle/>
        <a:p>
          <a:endParaRPr lang="pt-BR"/>
        </a:p>
      </dgm:t>
    </dgm:pt>
    <dgm:pt modelId="{417F921D-F456-43C4-A80B-6A0122311FAA}" type="pres">
      <dgm:prSet presAssocID="{E2A5E9FD-D0C4-4D4C-BF96-109400F62763}" presName="hierChild5" presStyleCnt="0"/>
      <dgm:spPr/>
      <dgm:t>
        <a:bodyPr/>
        <a:lstStyle/>
        <a:p>
          <a:endParaRPr lang="pt-BR"/>
        </a:p>
      </dgm:t>
    </dgm:pt>
    <dgm:pt modelId="{00B45052-53B3-4FCC-8D68-A6DC954CC800}" type="pres">
      <dgm:prSet presAssocID="{AA9A533C-8F36-4483-9138-604971FDDEFD}" presName="Name37" presStyleLbl="parChTrans1D2" presStyleIdx="1" presStyleCnt="2"/>
      <dgm:spPr/>
      <dgm:t>
        <a:bodyPr/>
        <a:lstStyle/>
        <a:p>
          <a:endParaRPr lang="pt-BR"/>
        </a:p>
      </dgm:t>
    </dgm:pt>
    <dgm:pt modelId="{8A5A3898-0D4E-474B-BA96-B9D977189B02}" type="pres">
      <dgm:prSet presAssocID="{B04EBFFF-0EFC-4CB0-84D1-43BB3F246A33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22219136-6272-48E6-B5DD-4A30ACF3BB31}" type="pres">
      <dgm:prSet presAssocID="{B04EBFFF-0EFC-4CB0-84D1-43BB3F246A33}" presName="rootComposite" presStyleCnt="0"/>
      <dgm:spPr/>
      <dgm:t>
        <a:bodyPr/>
        <a:lstStyle/>
        <a:p>
          <a:endParaRPr lang="pt-BR"/>
        </a:p>
      </dgm:t>
    </dgm:pt>
    <dgm:pt modelId="{CC138304-64B4-4EAB-A4F1-A4F350F9D6B5}" type="pres">
      <dgm:prSet presAssocID="{B04EBFFF-0EFC-4CB0-84D1-43BB3F246A33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604213A-F565-44A8-B440-0F596AA4209E}" type="pres">
      <dgm:prSet presAssocID="{B04EBFFF-0EFC-4CB0-84D1-43BB3F246A33}" presName="rootConnector" presStyleLbl="node2" presStyleIdx="1" presStyleCnt="2"/>
      <dgm:spPr/>
      <dgm:t>
        <a:bodyPr/>
        <a:lstStyle/>
        <a:p>
          <a:endParaRPr lang="pt-BR"/>
        </a:p>
      </dgm:t>
    </dgm:pt>
    <dgm:pt modelId="{62A7F9E4-A7EF-44C8-921F-A7D4B125F71B}" type="pres">
      <dgm:prSet presAssocID="{B04EBFFF-0EFC-4CB0-84D1-43BB3F246A33}" presName="hierChild4" presStyleCnt="0"/>
      <dgm:spPr/>
      <dgm:t>
        <a:bodyPr/>
        <a:lstStyle/>
        <a:p>
          <a:endParaRPr lang="pt-BR"/>
        </a:p>
      </dgm:t>
    </dgm:pt>
    <dgm:pt modelId="{4F63E4E6-6921-4FB1-9044-04C6D32B0E0C}" type="pres">
      <dgm:prSet presAssocID="{5E38032C-4E8D-483C-AADE-B391E56CA845}" presName="Name37" presStyleLbl="parChTrans1D3" presStyleIdx="2" presStyleCnt="8"/>
      <dgm:spPr/>
      <dgm:t>
        <a:bodyPr/>
        <a:lstStyle/>
        <a:p>
          <a:endParaRPr lang="pt-BR"/>
        </a:p>
      </dgm:t>
    </dgm:pt>
    <dgm:pt modelId="{DA8FB5D0-EF3E-4BA2-A606-4BE056C9801A}" type="pres">
      <dgm:prSet presAssocID="{44AA660B-AF7F-4CE7-BBA6-668712CDEAC0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19A6106B-6893-4436-BBC8-1143BA706414}" type="pres">
      <dgm:prSet presAssocID="{44AA660B-AF7F-4CE7-BBA6-668712CDEAC0}" presName="rootComposite" presStyleCnt="0"/>
      <dgm:spPr/>
      <dgm:t>
        <a:bodyPr/>
        <a:lstStyle/>
        <a:p>
          <a:endParaRPr lang="pt-BR"/>
        </a:p>
      </dgm:t>
    </dgm:pt>
    <dgm:pt modelId="{3A100D05-61D0-4545-8A23-FBF0744AC2BD}" type="pres">
      <dgm:prSet presAssocID="{44AA660B-AF7F-4CE7-BBA6-668712CDEAC0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4D06747A-A666-41EC-A08B-85E608177D6E}" type="pres">
      <dgm:prSet presAssocID="{44AA660B-AF7F-4CE7-BBA6-668712CDEAC0}" presName="rootConnector" presStyleLbl="node3" presStyleIdx="2" presStyleCnt="8"/>
      <dgm:spPr/>
      <dgm:t>
        <a:bodyPr/>
        <a:lstStyle/>
        <a:p>
          <a:endParaRPr lang="pt-BR"/>
        </a:p>
      </dgm:t>
    </dgm:pt>
    <dgm:pt modelId="{383AC019-42E6-4117-934D-34307D4D1AF5}" type="pres">
      <dgm:prSet presAssocID="{44AA660B-AF7F-4CE7-BBA6-668712CDEAC0}" presName="hierChild4" presStyleCnt="0"/>
      <dgm:spPr/>
      <dgm:t>
        <a:bodyPr/>
        <a:lstStyle/>
        <a:p>
          <a:endParaRPr lang="pt-BR"/>
        </a:p>
      </dgm:t>
    </dgm:pt>
    <dgm:pt modelId="{F02B7B7C-334B-49CF-ACF3-FB9261634E50}" type="pres">
      <dgm:prSet presAssocID="{44AA660B-AF7F-4CE7-BBA6-668712CDEAC0}" presName="hierChild5" presStyleCnt="0"/>
      <dgm:spPr/>
      <dgm:t>
        <a:bodyPr/>
        <a:lstStyle/>
        <a:p>
          <a:endParaRPr lang="pt-BR"/>
        </a:p>
      </dgm:t>
    </dgm:pt>
    <dgm:pt modelId="{12E42739-DBD1-4E73-BBD4-3399FEDD1618}" type="pres">
      <dgm:prSet presAssocID="{EBDF6C19-2F1E-4478-9712-29AF2F528786}" presName="Name37" presStyleLbl="parChTrans1D3" presStyleIdx="3" presStyleCnt="8"/>
      <dgm:spPr/>
      <dgm:t>
        <a:bodyPr/>
        <a:lstStyle/>
        <a:p>
          <a:endParaRPr lang="pt-BR"/>
        </a:p>
      </dgm:t>
    </dgm:pt>
    <dgm:pt modelId="{131376D9-425B-4607-8864-2077B05CFBFB}" type="pres">
      <dgm:prSet presAssocID="{8133C6D8-82B4-45FD-9B1F-079EDAE3478D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482F0FE7-6A33-425F-91B5-DB53AC04E17B}" type="pres">
      <dgm:prSet presAssocID="{8133C6D8-82B4-45FD-9B1F-079EDAE3478D}" presName="rootComposite" presStyleCnt="0"/>
      <dgm:spPr/>
      <dgm:t>
        <a:bodyPr/>
        <a:lstStyle/>
        <a:p>
          <a:endParaRPr lang="pt-BR"/>
        </a:p>
      </dgm:t>
    </dgm:pt>
    <dgm:pt modelId="{C4B2F314-E666-4AE5-B810-46B42C5B221E}" type="pres">
      <dgm:prSet presAssocID="{8133C6D8-82B4-45FD-9B1F-079EDAE3478D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067F068-F33E-49BE-8B5E-BED7DE5B7FA0}" type="pres">
      <dgm:prSet presAssocID="{8133C6D8-82B4-45FD-9B1F-079EDAE3478D}" presName="rootConnector" presStyleLbl="node3" presStyleIdx="3" presStyleCnt="8"/>
      <dgm:spPr/>
      <dgm:t>
        <a:bodyPr/>
        <a:lstStyle/>
        <a:p>
          <a:endParaRPr lang="pt-BR"/>
        </a:p>
      </dgm:t>
    </dgm:pt>
    <dgm:pt modelId="{CF298A4C-3EF6-4D16-B08A-39909F3E8126}" type="pres">
      <dgm:prSet presAssocID="{8133C6D8-82B4-45FD-9B1F-079EDAE3478D}" presName="hierChild4" presStyleCnt="0"/>
      <dgm:spPr/>
      <dgm:t>
        <a:bodyPr/>
        <a:lstStyle/>
        <a:p>
          <a:endParaRPr lang="pt-BR"/>
        </a:p>
      </dgm:t>
    </dgm:pt>
    <dgm:pt modelId="{6701328E-B3A3-4A2D-B251-F0889581DA3D}" type="pres">
      <dgm:prSet presAssocID="{8133C6D8-82B4-45FD-9B1F-079EDAE3478D}" presName="hierChild5" presStyleCnt="0"/>
      <dgm:spPr/>
      <dgm:t>
        <a:bodyPr/>
        <a:lstStyle/>
        <a:p>
          <a:endParaRPr lang="pt-BR"/>
        </a:p>
      </dgm:t>
    </dgm:pt>
    <dgm:pt modelId="{9C954803-3D29-4196-8948-4AD4D23CF684}" type="pres">
      <dgm:prSet presAssocID="{ADDD5769-D8C4-4FE3-8598-BB00C319C0B9}" presName="Name37" presStyleLbl="parChTrans1D3" presStyleIdx="4" presStyleCnt="8"/>
      <dgm:spPr/>
      <dgm:t>
        <a:bodyPr/>
        <a:lstStyle/>
        <a:p>
          <a:endParaRPr lang="pt-BR"/>
        </a:p>
      </dgm:t>
    </dgm:pt>
    <dgm:pt modelId="{E68CE215-66A5-4F17-80A3-A0BDB2A294C1}" type="pres">
      <dgm:prSet presAssocID="{2FAF3CF0-600A-4053-BF1E-A53C01E9EF6D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639FD14C-CCE3-4CC0-97B9-B3E6F25E0117}" type="pres">
      <dgm:prSet presAssocID="{2FAF3CF0-600A-4053-BF1E-A53C01E9EF6D}" presName="rootComposite" presStyleCnt="0"/>
      <dgm:spPr/>
      <dgm:t>
        <a:bodyPr/>
        <a:lstStyle/>
        <a:p>
          <a:endParaRPr lang="pt-BR"/>
        </a:p>
      </dgm:t>
    </dgm:pt>
    <dgm:pt modelId="{FD9FE545-1F7D-4461-912E-DB6E4348B915}" type="pres">
      <dgm:prSet presAssocID="{2FAF3CF0-600A-4053-BF1E-A53C01E9EF6D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B48550D-370F-4BD1-93A6-2AA2F3A8B025}" type="pres">
      <dgm:prSet presAssocID="{2FAF3CF0-600A-4053-BF1E-A53C01E9EF6D}" presName="rootConnector" presStyleLbl="node3" presStyleIdx="4" presStyleCnt="8"/>
      <dgm:spPr/>
      <dgm:t>
        <a:bodyPr/>
        <a:lstStyle/>
        <a:p>
          <a:endParaRPr lang="pt-BR"/>
        </a:p>
      </dgm:t>
    </dgm:pt>
    <dgm:pt modelId="{6B2D2638-162D-40CB-AC4F-433459D976CB}" type="pres">
      <dgm:prSet presAssocID="{2FAF3CF0-600A-4053-BF1E-A53C01E9EF6D}" presName="hierChild4" presStyleCnt="0"/>
      <dgm:spPr/>
      <dgm:t>
        <a:bodyPr/>
        <a:lstStyle/>
        <a:p>
          <a:endParaRPr lang="pt-BR"/>
        </a:p>
      </dgm:t>
    </dgm:pt>
    <dgm:pt modelId="{F38839E2-1B4B-4437-B663-9FC946EAFC3A}" type="pres">
      <dgm:prSet presAssocID="{2FAF3CF0-600A-4053-BF1E-A53C01E9EF6D}" presName="hierChild5" presStyleCnt="0"/>
      <dgm:spPr/>
      <dgm:t>
        <a:bodyPr/>
        <a:lstStyle/>
        <a:p>
          <a:endParaRPr lang="pt-BR"/>
        </a:p>
      </dgm:t>
    </dgm:pt>
    <dgm:pt modelId="{0524FE32-96C6-4440-B439-020B820C5755}" type="pres">
      <dgm:prSet presAssocID="{314DE75E-7277-46EA-A349-FA1050F5FAB8}" presName="Name37" presStyleLbl="parChTrans1D3" presStyleIdx="5" presStyleCnt="8"/>
      <dgm:spPr/>
      <dgm:t>
        <a:bodyPr/>
        <a:lstStyle/>
        <a:p>
          <a:endParaRPr lang="pt-BR"/>
        </a:p>
      </dgm:t>
    </dgm:pt>
    <dgm:pt modelId="{C8CFB367-900F-470E-8695-9EC95DC214A0}" type="pres">
      <dgm:prSet presAssocID="{6E12ECB1-ADB0-40EB-9B2D-0B3608886F92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546E0617-4CB5-43B7-9D8A-DDCDC4998F4D}" type="pres">
      <dgm:prSet presAssocID="{6E12ECB1-ADB0-40EB-9B2D-0B3608886F92}" presName="rootComposite" presStyleCnt="0"/>
      <dgm:spPr/>
      <dgm:t>
        <a:bodyPr/>
        <a:lstStyle/>
        <a:p>
          <a:endParaRPr lang="pt-BR"/>
        </a:p>
      </dgm:t>
    </dgm:pt>
    <dgm:pt modelId="{2A34B876-DF41-448F-BE46-B6937D0161A5}" type="pres">
      <dgm:prSet presAssocID="{6E12ECB1-ADB0-40EB-9B2D-0B3608886F92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AFCFCD4-9C3E-43B3-9C17-204F2B4C8A3C}" type="pres">
      <dgm:prSet presAssocID="{6E12ECB1-ADB0-40EB-9B2D-0B3608886F92}" presName="rootConnector" presStyleLbl="node3" presStyleIdx="5" presStyleCnt="8"/>
      <dgm:spPr/>
      <dgm:t>
        <a:bodyPr/>
        <a:lstStyle/>
        <a:p>
          <a:endParaRPr lang="pt-BR"/>
        </a:p>
      </dgm:t>
    </dgm:pt>
    <dgm:pt modelId="{976C9F67-C532-4D11-87E7-47C28401BF00}" type="pres">
      <dgm:prSet presAssocID="{6E12ECB1-ADB0-40EB-9B2D-0B3608886F92}" presName="hierChild4" presStyleCnt="0"/>
      <dgm:spPr/>
      <dgm:t>
        <a:bodyPr/>
        <a:lstStyle/>
        <a:p>
          <a:endParaRPr lang="pt-BR"/>
        </a:p>
      </dgm:t>
    </dgm:pt>
    <dgm:pt modelId="{FD5195E9-62AD-45EE-B1DC-61DCB66252ED}" type="pres">
      <dgm:prSet presAssocID="{6E12ECB1-ADB0-40EB-9B2D-0B3608886F92}" presName="hierChild5" presStyleCnt="0"/>
      <dgm:spPr/>
      <dgm:t>
        <a:bodyPr/>
        <a:lstStyle/>
        <a:p>
          <a:endParaRPr lang="pt-BR"/>
        </a:p>
      </dgm:t>
    </dgm:pt>
    <dgm:pt modelId="{AE9961ED-F1A3-4AD1-81C5-6CC04524C0F4}" type="pres">
      <dgm:prSet presAssocID="{4B901150-38EB-4BAA-A18E-D15C1D5881D8}" presName="Name37" presStyleLbl="parChTrans1D3" presStyleIdx="6" presStyleCnt="8"/>
      <dgm:spPr/>
      <dgm:t>
        <a:bodyPr/>
        <a:lstStyle/>
        <a:p>
          <a:endParaRPr lang="pt-BR"/>
        </a:p>
      </dgm:t>
    </dgm:pt>
    <dgm:pt modelId="{379EE66E-FAE0-4045-BFB6-6E9294D5EF77}" type="pres">
      <dgm:prSet presAssocID="{8D40420A-D51F-4B70-B18A-686CDB7FF321}" presName="hierRoot2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21318910-D0D2-4A79-A53D-DD9FC687BFDB}" type="pres">
      <dgm:prSet presAssocID="{8D40420A-D51F-4B70-B18A-686CDB7FF321}" presName="rootComposite" presStyleCnt="0"/>
      <dgm:spPr/>
      <dgm:t>
        <a:bodyPr/>
        <a:lstStyle/>
        <a:p>
          <a:endParaRPr lang="pt-BR"/>
        </a:p>
      </dgm:t>
    </dgm:pt>
    <dgm:pt modelId="{A36B54B7-6434-4C20-8191-AA6CA5B62B95}" type="pres">
      <dgm:prSet presAssocID="{8D40420A-D51F-4B70-B18A-686CDB7FF321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8237849-BF77-4FE8-9CE0-ED1F37E4E7DF}" type="pres">
      <dgm:prSet presAssocID="{8D40420A-D51F-4B70-B18A-686CDB7FF321}" presName="rootConnector" presStyleLbl="node3" presStyleIdx="6" presStyleCnt="8"/>
      <dgm:spPr/>
      <dgm:t>
        <a:bodyPr/>
        <a:lstStyle/>
        <a:p>
          <a:endParaRPr lang="pt-BR"/>
        </a:p>
      </dgm:t>
    </dgm:pt>
    <dgm:pt modelId="{F925420C-D497-42AA-8F3F-03306965EC7E}" type="pres">
      <dgm:prSet presAssocID="{8D40420A-D51F-4B70-B18A-686CDB7FF321}" presName="hierChild4" presStyleCnt="0"/>
      <dgm:spPr/>
      <dgm:t>
        <a:bodyPr/>
        <a:lstStyle/>
        <a:p>
          <a:endParaRPr lang="pt-BR"/>
        </a:p>
      </dgm:t>
    </dgm:pt>
    <dgm:pt modelId="{1E7B60D7-0B58-4AA8-94BF-B5B0024CEBA5}" type="pres">
      <dgm:prSet presAssocID="{8D40420A-D51F-4B70-B18A-686CDB7FF321}" presName="hierChild5" presStyleCnt="0"/>
      <dgm:spPr/>
      <dgm:t>
        <a:bodyPr/>
        <a:lstStyle/>
        <a:p>
          <a:endParaRPr lang="pt-BR"/>
        </a:p>
      </dgm:t>
    </dgm:pt>
    <dgm:pt modelId="{566870D6-656C-482B-8E0B-8BFB5EFF2384}" type="pres">
      <dgm:prSet presAssocID="{27649484-6F8F-4DFC-BD87-03D8D4B8C213}" presName="Name37" presStyleLbl="parChTrans1D3" presStyleIdx="7" presStyleCnt="8"/>
      <dgm:spPr/>
      <dgm:t>
        <a:bodyPr/>
        <a:lstStyle/>
        <a:p>
          <a:endParaRPr lang="pt-BR"/>
        </a:p>
      </dgm:t>
    </dgm:pt>
    <dgm:pt modelId="{DFD06571-5728-46E2-98B2-B435FE3062B5}" type="pres">
      <dgm:prSet presAssocID="{680AE114-7AA0-4A9F-A398-05BBA2E4F342}" presName="hierRoot2" presStyleCnt="0">
        <dgm:presLayoutVars>
          <dgm:hierBranch val="init"/>
        </dgm:presLayoutVars>
      </dgm:prSet>
      <dgm:spPr/>
    </dgm:pt>
    <dgm:pt modelId="{2D306808-C903-4A49-A64A-184613A7A27F}" type="pres">
      <dgm:prSet presAssocID="{680AE114-7AA0-4A9F-A398-05BBA2E4F342}" presName="rootComposite" presStyleCnt="0"/>
      <dgm:spPr/>
    </dgm:pt>
    <dgm:pt modelId="{41D91BDF-C711-4C61-8913-EF91FC9FB96F}" type="pres">
      <dgm:prSet presAssocID="{680AE114-7AA0-4A9F-A398-05BBA2E4F342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CD9E600-B48A-46A6-A627-78610A60B35E}" type="pres">
      <dgm:prSet presAssocID="{680AE114-7AA0-4A9F-A398-05BBA2E4F342}" presName="rootConnector" presStyleLbl="node3" presStyleIdx="7" presStyleCnt="8"/>
      <dgm:spPr/>
      <dgm:t>
        <a:bodyPr/>
        <a:lstStyle/>
        <a:p>
          <a:endParaRPr lang="pt-BR"/>
        </a:p>
      </dgm:t>
    </dgm:pt>
    <dgm:pt modelId="{B2D02308-9E58-4C21-B1C9-FE9112140898}" type="pres">
      <dgm:prSet presAssocID="{680AE114-7AA0-4A9F-A398-05BBA2E4F342}" presName="hierChild4" presStyleCnt="0"/>
      <dgm:spPr/>
    </dgm:pt>
    <dgm:pt modelId="{D6610A77-918D-4B5C-A1A0-330EE5D70A2F}" type="pres">
      <dgm:prSet presAssocID="{680AE114-7AA0-4A9F-A398-05BBA2E4F342}" presName="hierChild5" presStyleCnt="0"/>
      <dgm:spPr/>
    </dgm:pt>
    <dgm:pt modelId="{4311C584-2BEE-42E8-8991-DEA481F67091}" type="pres">
      <dgm:prSet presAssocID="{B04EBFFF-0EFC-4CB0-84D1-43BB3F246A33}" presName="hierChild5" presStyleCnt="0"/>
      <dgm:spPr/>
      <dgm:t>
        <a:bodyPr/>
        <a:lstStyle/>
        <a:p>
          <a:endParaRPr lang="pt-BR"/>
        </a:p>
      </dgm:t>
    </dgm:pt>
    <dgm:pt modelId="{D94AA9E0-2505-4403-880F-ABF1DCFBD0A6}" type="pres">
      <dgm:prSet presAssocID="{D67237A5-B7EC-4456-8DA3-ACA7582E36E0}" presName="hierChild3" presStyleCnt="0"/>
      <dgm:spPr/>
      <dgm:t>
        <a:bodyPr/>
        <a:lstStyle/>
        <a:p>
          <a:endParaRPr lang="pt-BR"/>
        </a:p>
      </dgm:t>
    </dgm:pt>
  </dgm:ptLst>
  <dgm:cxnLst>
    <dgm:cxn modelId="{ACC72D83-B9C8-44EF-AA58-CBF58ABF406D}" type="presOf" srcId="{8A253F60-AE14-4A3C-98E9-05F03E0010A5}" destId="{237A1169-6248-47D2-8BC7-F9E7CCA54A42}" srcOrd="0" destOrd="0" presId="urn:microsoft.com/office/officeart/2005/8/layout/orgChart1"/>
    <dgm:cxn modelId="{D39CA998-3A93-44F1-89A8-861D37771A31}" type="presOf" srcId="{B04EBFFF-0EFC-4CB0-84D1-43BB3F246A33}" destId="{0604213A-F565-44A8-B440-0F596AA4209E}" srcOrd="1" destOrd="0" presId="urn:microsoft.com/office/officeart/2005/8/layout/orgChart1"/>
    <dgm:cxn modelId="{48E4A64A-11D6-4FA7-8FAE-D358EDFD4C54}" type="presOf" srcId="{ADDD5769-D8C4-4FE3-8598-BB00C319C0B9}" destId="{9C954803-3D29-4196-8948-4AD4D23CF684}" srcOrd="0" destOrd="0" presId="urn:microsoft.com/office/officeart/2005/8/layout/orgChart1"/>
    <dgm:cxn modelId="{87484E16-1D55-4FA0-9753-DBE2A2FE4622}" srcId="{B04EBFFF-0EFC-4CB0-84D1-43BB3F246A33}" destId="{44AA660B-AF7F-4CE7-BBA6-668712CDEAC0}" srcOrd="0" destOrd="0" parTransId="{5E38032C-4E8D-483C-AADE-B391E56CA845}" sibTransId="{5857B60A-B698-48AF-8148-A96A8B129FE3}"/>
    <dgm:cxn modelId="{4E567805-03BF-4AAC-8006-975835D8F16D}" type="presOf" srcId="{EBDF6C19-2F1E-4478-9712-29AF2F528786}" destId="{12E42739-DBD1-4E73-BBD4-3399FEDD1618}" srcOrd="0" destOrd="0" presId="urn:microsoft.com/office/officeart/2005/8/layout/orgChart1"/>
    <dgm:cxn modelId="{6D3CFE0F-56F5-4544-95E8-1564805AC647}" type="presOf" srcId="{43CD524A-2B5D-497A-AF4F-3123794B85AF}" destId="{9E3EC56E-C3DA-4F03-A1D9-5A70AA0279A3}" srcOrd="0" destOrd="0" presId="urn:microsoft.com/office/officeart/2005/8/layout/orgChart1"/>
    <dgm:cxn modelId="{EA323238-BA44-4106-AE5F-9938ACA0BBCC}" type="presOf" srcId="{6E12ECB1-ADB0-40EB-9B2D-0B3608886F92}" destId="{BAFCFCD4-9C3E-43B3-9C17-204F2B4C8A3C}" srcOrd="1" destOrd="0" presId="urn:microsoft.com/office/officeart/2005/8/layout/orgChart1"/>
    <dgm:cxn modelId="{230A8CA4-1747-41C2-A4A0-9B49A60D6BF3}" type="presOf" srcId="{E2A5E9FD-D0C4-4D4C-BF96-109400F62763}" destId="{6FB82C2A-8ABC-44D5-B897-D408175479AD}" srcOrd="1" destOrd="0" presId="urn:microsoft.com/office/officeart/2005/8/layout/orgChart1"/>
    <dgm:cxn modelId="{1C62BF21-718B-471B-A94B-00067B5A19CC}" srcId="{D67237A5-B7EC-4456-8DA3-ACA7582E36E0}" destId="{B04EBFFF-0EFC-4CB0-84D1-43BB3F246A33}" srcOrd="1" destOrd="0" parTransId="{AA9A533C-8F36-4483-9138-604971FDDEFD}" sibTransId="{7D1926EF-7694-4173-8FAC-A1DB5B1AF1D9}"/>
    <dgm:cxn modelId="{368F56E4-28D2-4098-B837-1B8EB34B1772}" srcId="{A2B8D657-D358-451E-AD81-07C9B50B3D12}" destId="{D67237A5-B7EC-4456-8DA3-ACA7582E36E0}" srcOrd="0" destOrd="0" parTransId="{4A79FC6A-81C9-4561-9199-AF0F7D02D317}" sibTransId="{C9AA2431-207E-4707-A0F3-3DB263BC38EE}"/>
    <dgm:cxn modelId="{F48DFDB1-359B-483D-934B-512FD4017BE7}" type="presOf" srcId="{95E7E2DF-416F-4A8C-ACD5-424BE4DDA446}" destId="{3B85AAD9-6493-4233-9742-DE5600A7AB76}" srcOrd="1" destOrd="0" presId="urn:microsoft.com/office/officeart/2005/8/layout/orgChart1"/>
    <dgm:cxn modelId="{7A40D696-71A2-48A1-AE81-493AFF9A32BB}" type="presOf" srcId="{D67237A5-B7EC-4456-8DA3-ACA7582E36E0}" destId="{2FC394ED-ADB2-45CB-AA14-56AFA37F9443}" srcOrd="0" destOrd="0" presId="urn:microsoft.com/office/officeart/2005/8/layout/orgChart1"/>
    <dgm:cxn modelId="{B90674CB-14AC-4BDB-A53D-55F496A222AA}" type="presOf" srcId="{680AE114-7AA0-4A9F-A398-05BBA2E4F342}" destId="{41D91BDF-C711-4C61-8913-EF91FC9FB96F}" srcOrd="0" destOrd="0" presId="urn:microsoft.com/office/officeart/2005/8/layout/orgChart1"/>
    <dgm:cxn modelId="{0A05ECC6-226A-4821-BC88-EE8D981326BC}" type="presOf" srcId="{AA9A533C-8F36-4483-9138-604971FDDEFD}" destId="{00B45052-53B3-4FCC-8D68-A6DC954CC800}" srcOrd="0" destOrd="0" presId="urn:microsoft.com/office/officeart/2005/8/layout/orgChart1"/>
    <dgm:cxn modelId="{2103B0A2-1D38-4289-8E1C-27F10E031836}" type="presOf" srcId="{D67237A5-B7EC-4456-8DA3-ACA7582E36E0}" destId="{54DEBD79-2C4B-415D-A5E1-9E5695CBD9AA}" srcOrd="1" destOrd="0" presId="urn:microsoft.com/office/officeart/2005/8/layout/orgChart1"/>
    <dgm:cxn modelId="{7D57ECC5-5126-423E-A002-9AEA1A3DAF35}" type="presOf" srcId="{5E38032C-4E8D-483C-AADE-B391E56CA845}" destId="{4F63E4E6-6921-4FB1-9044-04C6D32B0E0C}" srcOrd="0" destOrd="0" presId="urn:microsoft.com/office/officeart/2005/8/layout/orgChart1"/>
    <dgm:cxn modelId="{95B5E428-E6EA-4A44-A9B6-8355719D3A59}" type="presOf" srcId="{6E12ECB1-ADB0-40EB-9B2D-0B3608886F92}" destId="{2A34B876-DF41-448F-BE46-B6937D0161A5}" srcOrd="0" destOrd="0" presId="urn:microsoft.com/office/officeart/2005/8/layout/orgChart1"/>
    <dgm:cxn modelId="{9DDBC780-91D0-411C-B730-14E6B3B29DB0}" type="presOf" srcId="{95E7E2DF-416F-4A8C-ACD5-424BE4DDA446}" destId="{0568EF9B-CADB-4F14-A2BD-65B368A134AC}" srcOrd="0" destOrd="0" presId="urn:microsoft.com/office/officeart/2005/8/layout/orgChart1"/>
    <dgm:cxn modelId="{7FF1ED85-0BE1-4E4C-8D7E-6315A24F35A1}" type="presOf" srcId="{B04EBFFF-0EFC-4CB0-84D1-43BB3F246A33}" destId="{CC138304-64B4-4EAB-A4F1-A4F350F9D6B5}" srcOrd="0" destOrd="0" presId="urn:microsoft.com/office/officeart/2005/8/layout/orgChart1"/>
    <dgm:cxn modelId="{49ABDC6E-9D6E-4A5E-B8BD-F3FDB0F167EC}" srcId="{B04EBFFF-0EFC-4CB0-84D1-43BB3F246A33}" destId="{8D40420A-D51F-4B70-B18A-686CDB7FF321}" srcOrd="4" destOrd="0" parTransId="{4B901150-38EB-4BAA-A18E-D15C1D5881D8}" sibTransId="{B63DDBBD-7CD9-4EF9-923D-261042A44717}"/>
    <dgm:cxn modelId="{2B2C9BCE-8EC7-41CF-BD44-81EFD6E4C2B7}" srcId="{B04EBFFF-0EFC-4CB0-84D1-43BB3F246A33}" destId="{2FAF3CF0-600A-4053-BF1E-A53C01E9EF6D}" srcOrd="2" destOrd="0" parTransId="{ADDD5769-D8C4-4FE3-8598-BB00C319C0B9}" sibTransId="{A5D94A3A-1CC5-4B82-BC5D-55E4FB9DBD40}"/>
    <dgm:cxn modelId="{A6B1F469-8883-43EF-A8B2-69122F6E125B}" type="presOf" srcId="{8A253F60-AE14-4A3C-98E9-05F03E0010A5}" destId="{5CBFC0AA-0E77-48F6-A8CE-3F10FA4D1193}" srcOrd="1" destOrd="0" presId="urn:microsoft.com/office/officeart/2005/8/layout/orgChart1"/>
    <dgm:cxn modelId="{052792EF-0EDB-42BF-B98F-BCE730527C24}" type="presOf" srcId="{8133C6D8-82B4-45FD-9B1F-079EDAE3478D}" destId="{C4B2F314-E666-4AE5-B810-46B42C5B221E}" srcOrd="0" destOrd="0" presId="urn:microsoft.com/office/officeart/2005/8/layout/orgChart1"/>
    <dgm:cxn modelId="{10547C9D-A45A-4D9F-848A-A82E3CA0E36A}" type="presOf" srcId="{8133C6D8-82B4-45FD-9B1F-079EDAE3478D}" destId="{B067F068-F33E-49BE-8B5E-BED7DE5B7FA0}" srcOrd="1" destOrd="0" presId="urn:microsoft.com/office/officeart/2005/8/layout/orgChart1"/>
    <dgm:cxn modelId="{51D6F998-A98A-49AF-843A-88BCA058DB30}" srcId="{D67237A5-B7EC-4456-8DA3-ACA7582E36E0}" destId="{E2A5E9FD-D0C4-4D4C-BF96-109400F62763}" srcOrd="0" destOrd="0" parTransId="{DE8B0131-FCE6-4B83-AEC7-6A7308F870D8}" sibTransId="{550F47F6-A78D-4B86-8A08-79E66D31C844}"/>
    <dgm:cxn modelId="{13FA0BBF-4FC3-4AC8-831B-16B48CC1E155}" srcId="{B04EBFFF-0EFC-4CB0-84D1-43BB3F246A33}" destId="{8133C6D8-82B4-45FD-9B1F-079EDAE3478D}" srcOrd="1" destOrd="0" parTransId="{EBDF6C19-2F1E-4478-9712-29AF2F528786}" sibTransId="{4BF66BE9-1923-4460-98FF-F00922B330CB}"/>
    <dgm:cxn modelId="{1510C785-1695-4B88-B1C3-9C7D6CC742B2}" type="presOf" srcId="{27649484-6F8F-4DFC-BD87-03D8D4B8C213}" destId="{566870D6-656C-482B-8E0B-8BFB5EFF2384}" srcOrd="0" destOrd="0" presId="urn:microsoft.com/office/officeart/2005/8/layout/orgChart1"/>
    <dgm:cxn modelId="{917B1744-D01E-46B6-8DC0-DFE6327CC52C}" type="presOf" srcId="{2FAF3CF0-600A-4053-BF1E-A53C01E9EF6D}" destId="{6B48550D-370F-4BD1-93A6-2AA2F3A8B025}" srcOrd="1" destOrd="0" presId="urn:microsoft.com/office/officeart/2005/8/layout/orgChart1"/>
    <dgm:cxn modelId="{4166B47B-9016-4DAE-A428-6FC95193924B}" srcId="{E2A5E9FD-D0C4-4D4C-BF96-109400F62763}" destId="{8A253F60-AE14-4A3C-98E9-05F03E0010A5}" srcOrd="1" destOrd="0" parTransId="{61AA36AE-321C-4FA3-8060-D1DB7F27677E}" sibTransId="{063D8307-AA20-4499-9B75-6A8F1C283554}"/>
    <dgm:cxn modelId="{894EF86D-FDD6-4D7E-92E3-14648BF80B7D}" type="presOf" srcId="{314DE75E-7277-46EA-A349-FA1050F5FAB8}" destId="{0524FE32-96C6-4440-B439-020B820C5755}" srcOrd="0" destOrd="0" presId="urn:microsoft.com/office/officeart/2005/8/layout/orgChart1"/>
    <dgm:cxn modelId="{009FB6A2-267F-4783-8105-C3B1E1EA13C3}" type="presOf" srcId="{2FAF3CF0-600A-4053-BF1E-A53C01E9EF6D}" destId="{FD9FE545-1F7D-4461-912E-DB6E4348B915}" srcOrd="0" destOrd="0" presId="urn:microsoft.com/office/officeart/2005/8/layout/orgChart1"/>
    <dgm:cxn modelId="{32E081E8-C2E4-4C19-8B52-71CFDD7E465C}" type="presOf" srcId="{E2A5E9FD-D0C4-4D4C-BF96-109400F62763}" destId="{4CABD9FB-880B-4034-8C44-D78F5DAEF6FF}" srcOrd="0" destOrd="0" presId="urn:microsoft.com/office/officeart/2005/8/layout/orgChart1"/>
    <dgm:cxn modelId="{A0800216-78DE-4025-9DCF-510EC941569C}" type="presOf" srcId="{44AA660B-AF7F-4CE7-BBA6-668712CDEAC0}" destId="{4D06747A-A666-41EC-A08B-85E608177D6E}" srcOrd="1" destOrd="0" presId="urn:microsoft.com/office/officeart/2005/8/layout/orgChart1"/>
    <dgm:cxn modelId="{871C5424-DD9C-4633-9D71-3055FBC53E7C}" srcId="{B04EBFFF-0EFC-4CB0-84D1-43BB3F246A33}" destId="{6E12ECB1-ADB0-40EB-9B2D-0B3608886F92}" srcOrd="3" destOrd="0" parTransId="{314DE75E-7277-46EA-A349-FA1050F5FAB8}" sibTransId="{1335729A-D176-4CA7-84FE-93D51AA27340}"/>
    <dgm:cxn modelId="{6A10D88E-2BDA-4671-9772-D5F27584C470}" srcId="{E2A5E9FD-D0C4-4D4C-BF96-109400F62763}" destId="{95E7E2DF-416F-4A8C-ACD5-424BE4DDA446}" srcOrd="0" destOrd="0" parTransId="{43CD524A-2B5D-497A-AF4F-3123794B85AF}" sibTransId="{2FC1F749-88D6-4D09-9D7E-E9A2FDAB565D}"/>
    <dgm:cxn modelId="{66AD80F5-B603-45EE-91B1-0E64C109E3CF}" type="presOf" srcId="{A2B8D657-D358-451E-AD81-07C9B50B3D12}" destId="{A339B012-C623-437D-B24A-29024DE6D691}" srcOrd="0" destOrd="0" presId="urn:microsoft.com/office/officeart/2005/8/layout/orgChart1"/>
    <dgm:cxn modelId="{3561E557-C5DE-4E24-95B7-9D493DF25924}" type="presOf" srcId="{680AE114-7AA0-4A9F-A398-05BBA2E4F342}" destId="{8CD9E600-B48A-46A6-A627-78610A60B35E}" srcOrd="1" destOrd="0" presId="urn:microsoft.com/office/officeart/2005/8/layout/orgChart1"/>
    <dgm:cxn modelId="{534C9D20-8463-4D05-B880-70FADF41BDE5}" type="presOf" srcId="{4B901150-38EB-4BAA-A18E-D15C1D5881D8}" destId="{AE9961ED-F1A3-4AD1-81C5-6CC04524C0F4}" srcOrd="0" destOrd="0" presId="urn:microsoft.com/office/officeart/2005/8/layout/orgChart1"/>
    <dgm:cxn modelId="{473B4BB7-FF05-4652-98DE-AEE3BBFD3C5A}" type="presOf" srcId="{8D40420A-D51F-4B70-B18A-686CDB7FF321}" destId="{98237849-BF77-4FE8-9CE0-ED1F37E4E7DF}" srcOrd="1" destOrd="0" presId="urn:microsoft.com/office/officeart/2005/8/layout/orgChart1"/>
    <dgm:cxn modelId="{D83D509F-BD34-4DA1-BCAC-C2216EF0A9F3}" type="presOf" srcId="{8D40420A-D51F-4B70-B18A-686CDB7FF321}" destId="{A36B54B7-6434-4C20-8191-AA6CA5B62B95}" srcOrd="0" destOrd="0" presId="urn:microsoft.com/office/officeart/2005/8/layout/orgChart1"/>
    <dgm:cxn modelId="{C975AAF2-3F46-4900-B2DA-92F7A4ADAE2A}" srcId="{B04EBFFF-0EFC-4CB0-84D1-43BB3F246A33}" destId="{680AE114-7AA0-4A9F-A398-05BBA2E4F342}" srcOrd="5" destOrd="0" parTransId="{27649484-6F8F-4DFC-BD87-03D8D4B8C213}" sibTransId="{9670D100-3C0C-4ED6-B744-F1819E25EC32}"/>
    <dgm:cxn modelId="{1BA2C3F4-9504-4BB5-863E-20F73560B548}" type="presOf" srcId="{61AA36AE-321C-4FA3-8060-D1DB7F27677E}" destId="{24F76DFF-7A59-4040-A11C-ADAC5B9E2DEE}" srcOrd="0" destOrd="0" presId="urn:microsoft.com/office/officeart/2005/8/layout/orgChart1"/>
    <dgm:cxn modelId="{0236677C-2D14-451C-82B7-11661723AC06}" type="presOf" srcId="{DE8B0131-FCE6-4B83-AEC7-6A7308F870D8}" destId="{A38E3766-AAF3-4D49-824F-6D980C0BE72C}" srcOrd="0" destOrd="0" presId="urn:microsoft.com/office/officeart/2005/8/layout/orgChart1"/>
    <dgm:cxn modelId="{B101B4F5-E76C-46FA-90E6-94A7F6DFA48A}" type="presOf" srcId="{44AA660B-AF7F-4CE7-BBA6-668712CDEAC0}" destId="{3A100D05-61D0-4545-8A23-FBF0744AC2BD}" srcOrd="0" destOrd="0" presId="urn:microsoft.com/office/officeart/2005/8/layout/orgChart1"/>
    <dgm:cxn modelId="{004A5690-9119-47A4-9CB2-6B16900B129F}" type="presParOf" srcId="{A339B012-C623-437D-B24A-29024DE6D691}" destId="{E9838001-A51C-4448-A778-D20F21EF6DA3}" srcOrd="0" destOrd="0" presId="urn:microsoft.com/office/officeart/2005/8/layout/orgChart1"/>
    <dgm:cxn modelId="{FD48325C-E6AA-4697-B8B1-FA3426E09148}" type="presParOf" srcId="{E9838001-A51C-4448-A778-D20F21EF6DA3}" destId="{B276DF23-CAA3-465B-B3C9-DB60163CA066}" srcOrd="0" destOrd="0" presId="urn:microsoft.com/office/officeart/2005/8/layout/orgChart1"/>
    <dgm:cxn modelId="{DDDDB00D-D290-4A62-AE1A-2481811620AD}" type="presParOf" srcId="{B276DF23-CAA3-465B-B3C9-DB60163CA066}" destId="{2FC394ED-ADB2-45CB-AA14-56AFA37F9443}" srcOrd="0" destOrd="0" presId="urn:microsoft.com/office/officeart/2005/8/layout/orgChart1"/>
    <dgm:cxn modelId="{D7D78C41-9F3F-4AA4-95EC-144F923B0461}" type="presParOf" srcId="{B276DF23-CAA3-465B-B3C9-DB60163CA066}" destId="{54DEBD79-2C4B-415D-A5E1-9E5695CBD9AA}" srcOrd="1" destOrd="0" presId="urn:microsoft.com/office/officeart/2005/8/layout/orgChart1"/>
    <dgm:cxn modelId="{1B084A6B-26A3-4F4E-88BF-56FD9C477F4B}" type="presParOf" srcId="{E9838001-A51C-4448-A778-D20F21EF6DA3}" destId="{84D9FB7E-DF21-4BAF-9216-1AAF7322C4EF}" srcOrd="1" destOrd="0" presId="urn:microsoft.com/office/officeart/2005/8/layout/orgChart1"/>
    <dgm:cxn modelId="{A12D0168-89EB-4AF8-8D3C-A9816377DBB5}" type="presParOf" srcId="{84D9FB7E-DF21-4BAF-9216-1AAF7322C4EF}" destId="{A38E3766-AAF3-4D49-824F-6D980C0BE72C}" srcOrd="0" destOrd="0" presId="urn:microsoft.com/office/officeart/2005/8/layout/orgChart1"/>
    <dgm:cxn modelId="{A31C96B5-9BF8-44C5-BD55-123DFA6DEDB3}" type="presParOf" srcId="{84D9FB7E-DF21-4BAF-9216-1AAF7322C4EF}" destId="{E7A95202-61FA-4829-AFAE-4ABAED9ABD49}" srcOrd="1" destOrd="0" presId="urn:microsoft.com/office/officeart/2005/8/layout/orgChart1"/>
    <dgm:cxn modelId="{AAFFC264-9FB0-4978-B35E-830B0AE6946B}" type="presParOf" srcId="{E7A95202-61FA-4829-AFAE-4ABAED9ABD49}" destId="{7A4C19E3-07D3-4AB5-9B8F-F582D74A5876}" srcOrd="0" destOrd="0" presId="urn:microsoft.com/office/officeart/2005/8/layout/orgChart1"/>
    <dgm:cxn modelId="{BC7CA7CC-623C-4E25-A755-3C5761E947ED}" type="presParOf" srcId="{7A4C19E3-07D3-4AB5-9B8F-F582D74A5876}" destId="{4CABD9FB-880B-4034-8C44-D78F5DAEF6FF}" srcOrd="0" destOrd="0" presId="urn:microsoft.com/office/officeart/2005/8/layout/orgChart1"/>
    <dgm:cxn modelId="{7E0A2003-C04E-4B86-B384-BBFBDC78BD08}" type="presParOf" srcId="{7A4C19E3-07D3-4AB5-9B8F-F582D74A5876}" destId="{6FB82C2A-8ABC-44D5-B897-D408175479AD}" srcOrd="1" destOrd="0" presId="urn:microsoft.com/office/officeart/2005/8/layout/orgChart1"/>
    <dgm:cxn modelId="{FB06D0EA-3934-4742-B945-1B41D155F0B0}" type="presParOf" srcId="{E7A95202-61FA-4829-AFAE-4ABAED9ABD49}" destId="{EB6FB1A0-A87A-4EBE-B483-C841B2AF18A7}" srcOrd="1" destOrd="0" presId="urn:microsoft.com/office/officeart/2005/8/layout/orgChart1"/>
    <dgm:cxn modelId="{CFD33578-C546-4506-BED3-58E81D45DDE3}" type="presParOf" srcId="{EB6FB1A0-A87A-4EBE-B483-C841B2AF18A7}" destId="{9E3EC56E-C3DA-4F03-A1D9-5A70AA0279A3}" srcOrd="0" destOrd="0" presId="urn:microsoft.com/office/officeart/2005/8/layout/orgChart1"/>
    <dgm:cxn modelId="{14B1A444-5632-4775-9787-03CD4A09D0A2}" type="presParOf" srcId="{EB6FB1A0-A87A-4EBE-B483-C841B2AF18A7}" destId="{EB4C358F-D9C0-44AB-BB75-7C37BA35E7E2}" srcOrd="1" destOrd="0" presId="urn:microsoft.com/office/officeart/2005/8/layout/orgChart1"/>
    <dgm:cxn modelId="{1690535F-6683-432F-A45F-903E5BBC5BED}" type="presParOf" srcId="{EB4C358F-D9C0-44AB-BB75-7C37BA35E7E2}" destId="{CCD2BC34-EB3C-4ACB-BC17-DA3A3B920AD2}" srcOrd="0" destOrd="0" presId="urn:microsoft.com/office/officeart/2005/8/layout/orgChart1"/>
    <dgm:cxn modelId="{44A4E889-BB5C-4C42-AEE9-D7676744FFF7}" type="presParOf" srcId="{CCD2BC34-EB3C-4ACB-BC17-DA3A3B920AD2}" destId="{0568EF9B-CADB-4F14-A2BD-65B368A134AC}" srcOrd="0" destOrd="0" presId="urn:microsoft.com/office/officeart/2005/8/layout/orgChart1"/>
    <dgm:cxn modelId="{161BC975-4E3D-446C-AFD2-2BA857074828}" type="presParOf" srcId="{CCD2BC34-EB3C-4ACB-BC17-DA3A3B920AD2}" destId="{3B85AAD9-6493-4233-9742-DE5600A7AB76}" srcOrd="1" destOrd="0" presId="urn:microsoft.com/office/officeart/2005/8/layout/orgChart1"/>
    <dgm:cxn modelId="{75DE0FCD-9B0A-4265-96A7-EF70ACA56324}" type="presParOf" srcId="{EB4C358F-D9C0-44AB-BB75-7C37BA35E7E2}" destId="{4D8AF789-56EA-4D49-B18B-B8D601872E91}" srcOrd="1" destOrd="0" presId="urn:microsoft.com/office/officeart/2005/8/layout/orgChart1"/>
    <dgm:cxn modelId="{3339CFA3-1809-4DDD-BFB7-DC29407CB8EA}" type="presParOf" srcId="{EB4C358F-D9C0-44AB-BB75-7C37BA35E7E2}" destId="{F852335A-793F-4A84-9B1E-5E783C5A3853}" srcOrd="2" destOrd="0" presId="urn:microsoft.com/office/officeart/2005/8/layout/orgChart1"/>
    <dgm:cxn modelId="{62367146-9BB9-4A2E-9276-F7ABF5559F5E}" type="presParOf" srcId="{EB6FB1A0-A87A-4EBE-B483-C841B2AF18A7}" destId="{24F76DFF-7A59-4040-A11C-ADAC5B9E2DEE}" srcOrd="2" destOrd="0" presId="urn:microsoft.com/office/officeart/2005/8/layout/orgChart1"/>
    <dgm:cxn modelId="{23CE9E81-8041-4FF1-B24F-0B5DB7BB9C5F}" type="presParOf" srcId="{EB6FB1A0-A87A-4EBE-B483-C841B2AF18A7}" destId="{BA24BEB8-0110-4C9C-A1C6-BA455D31E70B}" srcOrd="3" destOrd="0" presId="urn:microsoft.com/office/officeart/2005/8/layout/orgChart1"/>
    <dgm:cxn modelId="{AB05A922-7768-4D45-917D-C0B32C286959}" type="presParOf" srcId="{BA24BEB8-0110-4C9C-A1C6-BA455D31E70B}" destId="{AF22EEAB-7798-462B-A70F-EB7D4D2E00D7}" srcOrd="0" destOrd="0" presId="urn:microsoft.com/office/officeart/2005/8/layout/orgChart1"/>
    <dgm:cxn modelId="{6C801183-7EF3-474B-BD23-811EC4DED2BA}" type="presParOf" srcId="{AF22EEAB-7798-462B-A70F-EB7D4D2E00D7}" destId="{237A1169-6248-47D2-8BC7-F9E7CCA54A42}" srcOrd="0" destOrd="0" presId="urn:microsoft.com/office/officeart/2005/8/layout/orgChart1"/>
    <dgm:cxn modelId="{FA8BD149-31E5-40A1-8518-3D7D2D13C459}" type="presParOf" srcId="{AF22EEAB-7798-462B-A70F-EB7D4D2E00D7}" destId="{5CBFC0AA-0E77-48F6-A8CE-3F10FA4D1193}" srcOrd="1" destOrd="0" presId="urn:microsoft.com/office/officeart/2005/8/layout/orgChart1"/>
    <dgm:cxn modelId="{0824A339-F179-4C43-B3F3-C0EF67C6D99B}" type="presParOf" srcId="{BA24BEB8-0110-4C9C-A1C6-BA455D31E70B}" destId="{28E85E3B-4226-40F5-917B-8322D0309E21}" srcOrd="1" destOrd="0" presId="urn:microsoft.com/office/officeart/2005/8/layout/orgChart1"/>
    <dgm:cxn modelId="{8E0DFE2C-E3BC-4E78-A987-9A2EBDA9BA05}" type="presParOf" srcId="{BA24BEB8-0110-4C9C-A1C6-BA455D31E70B}" destId="{4A153F1D-21E2-436D-9643-7952C0CBCA2C}" srcOrd="2" destOrd="0" presId="urn:microsoft.com/office/officeart/2005/8/layout/orgChart1"/>
    <dgm:cxn modelId="{9780288F-7B7B-49DA-92C2-E554BD15E121}" type="presParOf" srcId="{E7A95202-61FA-4829-AFAE-4ABAED9ABD49}" destId="{417F921D-F456-43C4-A80B-6A0122311FAA}" srcOrd="2" destOrd="0" presId="urn:microsoft.com/office/officeart/2005/8/layout/orgChart1"/>
    <dgm:cxn modelId="{7060EC8A-CFEC-4555-B296-7193052925F3}" type="presParOf" srcId="{84D9FB7E-DF21-4BAF-9216-1AAF7322C4EF}" destId="{00B45052-53B3-4FCC-8D68-A6DC954CC800}" srcOrd="2" destOrd="0" presId="urn:microsoft.com/office/officeart/2005/8/layout/orgChart1"/>
    <dgm:cxn modelId="{76A50679-6599-4862-9A33-283A66909A8B}" type="presParOf" srcId="{84D9FB7E-DF21-4BAF-9216-1AAF7322C4EF}" destId="{8A5A3898-0D4E-474B-BA96-B9D977189B02}" srcOrd="3" destOrd="0" presId="urn:microsoft.com/office/officeart/2005/8/layout/orgChart1"/>
    <dgm:cxn modelId="{E94F36A0-FAC3-4C8E-AFBF-3D480EB6FE71}" type="presParOf" srcId="{8A5A3898-0D4E-474B-BA96-B9D977189B02}" destId="{22219136-6272-48E6-B5DD-4A30ACF3BB31}" srcOrd="0" destOrd="0" presId="urn:microsoft.com/office/officeart/2005/8/layout/orgChart1"/>
    <dgm:cxn modelId="{3C3F1AB9-F35E-48A2-95B7-DF79DC0DEEB3}" type="presParOf" srcId="{22219136-6272-48E6-B5DD-4A30ACF3BB31}" destId="{CC138304-64B4-4EAB-A4F1-A4F350F9D6B5}" srcOrd="0" destOrd="0" presId="urn:microsoft.com/office/officeart/2005/8/layout/orgChart1"/>
    <dgm:cxn modelId="{22F0BEFF-A87D-4C86-BC28-861E5D4CE40B}" type="presParOf" srcId="{22219136-6272-48E6-B5DD-4A30ACF3BB31}" destId="{0604213A-F565-44A8-B440-0F596AA4209E}" srcOrd="1" destOrd="0" presId="urn:microsoft.com/office/officeart/2005/8/layout/orgChart1"/>
    <dgm:cxn modelId="{313F93DB-6ADF-4C6A-853D-55DE004B8F22}" type="presParOf" srcId="{8A5A3898-0D4E-474B-BA96-B9D977189B02}" destId="{62A7F9E4-A7EF-44C8-921F-A7D4B125F71B}" srcOrd="1" destOrd="0" presId="urn:microsoft.com/office/officeart/2005/8/layout/orgChart1"/>
    <dgm:cxn modelId="{884DFD1E-F08E-4058-AEFF-4B056E0E27E7}" type="presParOf" srcId="{62A7F9E4-A7EF-44C8-921F-A7D4B125F71B}" destId="{4F63E4E6-6921-4FB1-9044-04C6D32B0E0C}" srcOrd="0" destOrd="0" presId="urn:microsoft.com/office/officeart/2005/8/layout/orgChart1"/>
    <dgm:cxn modelId="{8270E750-BD94-409A-941A-379EE3246105}" type="presParOf" srcId="{62A7F9E4-A7EF-44C8-921F-A7D4B125F71B}" destId="{DA8FB5D0-EF3E-4BA2-A606-4BE056C9801A}" srcOrd="1" destOrd="0" presId="urn:microsoft.com/office/officeart/2005/8/layout/orgChart1"/>
    <dgm:cxn modelId="{926C46D9-133F-4449-BD79-E966AF7DA688}" type="presParOf" srcId="{DA8FB5D0-EF3E-4BA2-A606-4BE056C9801A}" destId="{19A6106B-6893-4436-BBC8-1143BA706414}" srcOrd="0" destOrd="0" presId="urn:microsoft.com/office/officeart/2005/8/layout/orgChart1"/>
    <dgm:cxn modelId="{9488546A-550C-47BF-9E59-94A2E5820034}" type="presParOf" srcId="{19A6106B-6893-4436-BBC8-1143BA706414}" destId="{3A100D05-61D0-4545-8A23-FBF0744AC2BD}" srcOrd="0" destOrd="0" presId="urn:microsoft.com/office/officeart/2005/8/layout/orgChart1"/>
    <dgm:cxn modelId="{A34A799D-DC0C-4E61-B76A-A9519BA76D23}" type="presParOf" srcId="{19A6106B-6893-4436-BBC8-1143BA706414}" destId="{4D06747A-A666-41EC-A08B-85E608177D6E}" srcOrd="1" destOrd="0" presId="urn:microsoft.com/office/officeart/2005/8/layout/orgChart1"/>
    <dgm:cxn modelId="{C588E499-A0F9-4FD9-82A7-FEA1E4715220}" type="presParOf" srcId="{DA8FB5D0-EF3E-4BA2-A606-4BE056C9801A}" destId="{383AC019-42E6-4117-934D-34307D4D1AF5}" srcOrd="1" destOrd="0" presId="urn:microsoft.com/office/officeart/2005/8/layout/orgChart1"/>
    <dgm:cxn modelId="{C1DA6494-62EE-4FB4-B075-81CDA74414C4}" type="presParOf" srcId="{DA8FB5D0-EF3E-4BA2-A606-4BE056C9801A}" destId="{F02B7B7C-334B-49CF-ACF3-FB9261634E50}" srcOrd="2" destOrd="0" presId="urn:microsoft.com/office/officeart/2005/8/layout/orgChart1"/>
    <dgm:cxn modelId="{102DB8B8-1B71-4BD2-B5A7-2B53A7443D39}" type="presParOf" srcId="{62A7F9E4-A7EF-44C8-921F-A7D4B125F71B}" destId="{12E42739-DBD1-4E73-BBD4-3399FEDD1618}" srcOrd="2" destOrd="0" presId="urn:microsoft.com/office/officeart/2005/8/layout/orgChart1"/>
    <dgm:cxn modelId="{7059B972-7F9C-44C0-90C2-6A07C0923C08}" type="presParOf" srcId="{62A7F9E4-A7EF-44C8-921F-A7D4B125F71B}" destId="{131376D9-425B-4607-8864-2077B05CFBFB}" srcOrd="3" destOrd="0" presId="urn:microsoft.com/office/officeart/2005/8/layout/orgChart1"/>
    <dgm:cxn modelId="{973CE570-CCD5-46CB-BA32-DA072E8E4A13}" type="presParOf" srcId="{131376D9-425B-4607-8864-2077B05CFBFB}" destId="{482F0FE7-6A33-425F-91B5-DB53AC04E17B}" srcOrd="0" destOrd="0" presId="urn:microsoft.com/office/officeart/2005/8/layout/orgChart1"/>
    <dgm:cxn modelId="{1811262B-722F-4F00-94B1-79FF1D686F7E}" type="presParOf" srcId="{482F0FE7-6A33-425F-91B5-DB53AC04E17B}" destId="{C4B2F314-E666-4AE5-B810-46B42C5B221E}" srcOrd="0" destOrd="0" presId="urn:microsoft.com/office/officeart/2005/8/layout/orgChart1"/>
    <dgm:cxn modelId="{DF2A55E9-251A-47C8-AF46-55648DFE1D2D}" type="presParOf" srcId="{482F0FE7-6A33-425F-91B5-DB53AC04E17B}" destId="{B067F068-F33E-49BE-8B5E-BED7DE5B7FA0}" srcOrd="1" destOrd="0" presId="urn:microsoft.com/office/officeart/2005/8/layout/orgChart1"/>
    <dgm:cxn modelId="{DED9DE59-28EA-4B96-AF1D-5C47CEEC072D}" type="presParOf" srcId="{131376D9-425B-4607-8864-2077B05CFBFB}" destId="{CF298A4C-3EF6-4D16-B08A-39909F3E8126}" srcOrd="1" destOrd="0" presId="urn:microsoft.com/office/officeart/2005/8/layout/orgChart1"/>
    <dgm:cxn modelId="{EE0D6B3C-49BC-4ABC-8261-D18D1C41420D}" type="presParOf" srcId="{131376D9-425B-4607-8864-2077B05CFBFB}" destId="{6701328E-B3A3-4A2D-B251-F0889581DA3D}" srcOrd="2" destOrd="0" presId="urn:microsoft.com/office/officeart/2005/8/layout/orgChart1"/>
    <dgm:cxn modelId="{6C7AFA42-BA37-4F9C-97FF-EE3AA2D92F36}" type="presParOf" srcId="{62A7F9E4-A7EF-44C8-921F-A7D4B125F71B}" destId="{9C954803-3D29-4196-8948-4AD4D23CF684}" srcOrd="4" destOrd="0" presId="urn:microsoft.com/office/officeart/2005/8/layout/orgChart1"/>
    <dgm:cxn modelId="{1A82A827-A591-4EB2-9B65-B435E020D997}" type="presParOf" srcId="{62A7F9E4-A7EF-44C8-921F-A7D4B125F71B}" destId="{E68CE215-66A5-4F17-80A3-A0BDB2A294C1}" srcOrd="5" destOrd="0" presId="urn:microsoft.com/office/officeart/2005/8/layout/orgChart1"/>
    <dgm:cxn modelId="{770C67B8-F619-40EB-A804-92C7B8E69631}" type="presParOf" srcId="{E68CE215-66A5-4F17-80A3-A0BDB2A294C1}" destId="{639FD14C-CCE3-4CC0-97B9-B3E6F25E0117}" srcOrd="0" destOrd="0" presId="urn:microsoft.com/office/officeart/2005/8/layout/orgChart1"/>
    <dgm:cxn modelId="{7395DC4A-961E-48D8-8097-39CDF7EBD6A9}" type="presParOf" srcId="{639FD14C-CCE3-4CC0-97B9-B3E6F25E0117}" destId="{FD9FE545-1F7D-4461-912E-DB6E4348B915}" srcOrd="0" destOrd="0" presId="urn:microsoft.com/office/officeart/2005/8/layout/orgChart1"/>
    <dgm:cxn modelId="{699499C1-7A23-495B-885B-A340F9B4793B}" type="presParOf" srcId="{639FD14C-CCE3-4CC0-97B9-B3E6F25E0117}" destId="{6B48550D-370F-4BD1-93A6-2AA2F3A8B025}" srcOrd="1" destOrd="0" presId="urn:microsoft.com/office/officeart/2005/8/layout/orgChart1"/>
    <dgm:cxn modelId="{AA5C375A-380E-4E42-8C51-76F758A3D645}" type="presParOf" srcId="{E68CE215-66A5-4F17-80A3-A0BDB2A294C1}" destId="{6B2D2638-162D-40CB-AC4F-433459D976CB}" srcOrd="1" destOrd="0" presId="urn:microsoft.com/office/officeart/2005/8/layout/orgChart1"/>
    <dgm:cxn modelId="{DCA9C23C-DE67-424D-9981-16BD1B338341}" type="presParOf" srcId="{E68CE215-66A5-4F17-80A3-A0BDB2A294C1}" destId="{F38839E2-1B4B-4437-B663-9FC946EAFC3A}" srcOrd="2" destOrd="0" presId="urn:microsoft.com/office/officeart/2005/8/layout/orgChart1"/>
    <dgm:cxn modelId="{0D507FF9-B904-4465-A68F-CD7669C1AFF0}" type="presParOf" srcId="{62A7F9E4-A7EF-44C8-921F-A7D4B125F71B}" destId="{0524FE32-96C6-4440-B439-020B820C5755}" srcOrd="6" destOrd="0" presId="urn:microsoft.com/office/officeart/2005/8/layout/orgChart1"/>
    <dgm:cxn modelId="{B0564BD6-E400-48E4-B6A9-2802176903DE}" type="presParOf" srcId="{62A7F9E4-A7EF-44C8-921F-A7D4B125F71B}" destId="{C8CFB367-900F-470E-8695-9EC95DC214A0}" srcOrd="7" destOrd="0" presId="urn:microsoft.com/office/officeart/2005/8/layout/orgChart1"/>
    <dgm:cxn modelId="{D0A9A8E0-CBA7-4AA3-A898-FFC8CEF3D404}" type="presParOf" srcId="{C8CFB367-900F-470E-8695-9EC95DC214A0}" destId="{546E0617-4CB5-43B7-9D8A-DDCDC4998F4D}" srcOrd="0" destOrd="0" presId="urn:microsoft.com/office/officeart/2005/8/layout/orgChart1"/>
    <dgm:cxn modelId="{D70ADB8A-8CE8-495A-88F2-F359B1AEA4B1}" type="presParOf" srcId="{546E0617-4CB5-43B7-9D8A-DDCDC4998F4D}" destId="{2A34B876-DF41-448F-BE46-B6937D0161A5}" srcOrd="0" destOrd="0" presId="urn:microsoft.com/office/officeart/2005/8/layout/orgChart1"/>
    <dgm:cxn modelId="{8BC451E9-D05A-49CF-AF3E-376015DB90E6}" type="presParOf" srcId="{546E0617-4CB5-43B7-9D8A-DDCDC4998F4D}" destId="{BAFCFCD4-9C3E-43B3-9C17-204F2B4C8A3C}" srcOrd="1" destOrd="0" presId="urn:microsoft.com/office/officeart/2005/8/layout/orgChart1"/>
    <dgm:cxn modelId="{7006F0E3-DE3B-41CC-A784-C333E0145F5F}" type="presParOf" srcId="{C8CFB367-900F-470E-8695-9EC95DC214A0}" destId="{976C9F67-C532-4D11-87E7-47C28401BF00}" srcOrd="1" destOrd="0" presId="urn:microsoft.com/office/officeart/2005/8/layout/orgChart1"/>
    <dgm:cxn modelId="{DB7EFE7C-4310-4E28-BC62-9DB89ACB6F7E}" type="presParOf" srcId="{C8CFB367-900F-470E-8695-9EC95DC214A0}" destId="{FD5195E9-62AD-45EE-B1DC-61DCB66252ED}" srcOrd="2" destOrd="0" presId="urn:microsoft.com/office/officeart/2005/8/layout/orgChart1"/>
    <dgm:cxn modelId="{C1AE81F7-4DD9-4C6A-9245-6C21F9674E72}" type="presParOf" srcId="{62A7F9E4-A7EF-44C8-921F-A7D4B125F71B}" destId="{AE9961ED-F1A3-4AD1-81C5-6CC04524C0F4}" srcOrd="8" destOrd="0" presId="urn:microsoft.com/office/officeart/2005/8/layout/orgChart1"/>
    <dgm:cxn modelId="{886D34BE-93AC-4195-B10F-313C94E3CC63}" type="presParOf" srcId="{62A7F9E4-A7EF-44C8-921F-A7D4B125F71B}" destId="{379EE66E-FAE0-4045-BFB6-6E9294D5EF77}" srcOrd="9" destOrd="0" presId="urn:microsoft.com/office/officeart/2005/8/layout/orgChart1"/>
    <dgm:cxn modelId="{300AF56B-F5B6-4A53-92FB-1B84FED924A0}" type="presParOf" srcId="{379EE66E-FAE0-4045-BFB6-6E9294D5EF77}" destId="{21318910-D0D2-4A79-A53D-DD9FC687BFDB}" srcOrd="0" destOrd="0" presId="urn:microsoft.com/office/officeart/2005/8/layout/orgChart1"/>
    <dgm:cxn modelId="{E6606396-3C2C-4665-945D-B9E8EAEA5D17}" type="presParOf" srcId="{21318910-D0D2-4A79-A53D-DD9FC687BFDB}" destId="{A36B54B7-6434-4C20-8191-AA6CA5B62B95}" srcOrd="0" destOrd="0" presId="urn:microsoft.com/office/officeart/2005/8/layout/orgChart1"/>
    <dgm:cxn modelId="{4F3BB2F9-E7C4-450C-8BC1-23D985D614BD}" type="presParOf" srcId="{21318910-D0D2-4A79-A53D-DD9FC687BFDB}" destId="{98237849-BF77-4FE8-9CE0-ED1F37E4E7DF}" srcOrd="1" destOrd="0" presId="urn:microsoft.com/office/officeart/2005/8/layout/orgChart1"/>
    <dgm:cxn modelId="{A0D5A12E-8999-4E5E-8365-4C64681513B2}" type="presParOf" srcId="{379EE66E-FAE0-4045-BFB6-6E9294D5EF77}" destId="{F925420C-D497-42AA-8F3F-03306965EC7E}" srcOrd="1" destOrd="0" presId="urn:microsoft.com/office/officeart/2005/8/layout/orgChart1"/>
    <dgm:cxn modelId="{B5B626D8-2F04-4EC1-86F3-2329E28BE166}" type="presParOf" srcId="{379EE66E-FAE0-4045-BFB6-6E9294D5EF77}" destId="{1E7B60D7-0B58-4AA8-94BF-B5B0024CEBA5}" srcOrd="2" destOrd="0" presId="urn:microsoft.com/office/officeart/2005/8/layout/orgChart1"/>
    <dgm:cxn modelId="{A07F3122-1479-4CDA-A45D-EA54C91D1F10}" type="presParOf" srcId="{62A7F9E4-A7EF-44C8-921F-A7D4B125F71B}" destId="{566870D6-656C-482B-8E0B-8BFB5EFF2384}" srcOrd="10" destOrd="0" presId="urn:microsoft.com/office/officeart/2005/8/layout/orgChart1"/>
    <dgm:cxn modelId="{2ADBB2E2-4286-4B44-8205-C6FF46251CC0}" type="presParOf" srcId="{62A7F9E4-A7EF-44C8-921F-A7D4B125F71B}" destId="{DFD06571-5728-46E2-98B2-B435FE3062B5}" srcOrd="11" destOrd="0" presId="urn:microsoft.com/office/officeart/2005/8/layout/orgChart1"/>
    <dgm:cxn modelId="{A97D69B0-9425-4060-AAC4-DC18AA6CECA0}" type="presParOf" srcId="{DFD06571-5728-46E2-98B2-B435FE3062B5}" destId="{2D306808-C903-4A49-A64A-184613A7A27F}" srcOrd="0" destOrd="0" presId="urn:microsoft.com/office/officeart/2005/8/layout/orgChart1"/>
    <dgm:cxn modelId="{9CF069FB-A6DD-4FB4-9407-CFF9E4F10E40}" type="presParOf" srcId="{2D306808-C903-4A49-A64A-184613A7A27F}" destId="{41D91BDF-C711-4C61-8913-EF91FC9FB96F}" srcOrd="0" destOrd="0" presId="urn:microsoft.com/office/officeart/2005/8/layout/orgChart1"/>
    <dgm:cxn modelId="{CA61F2FC-66E0-4D36-B1EC-D5A0D4DDB240}" type="presParOf" srcId="{2D306808-C903-4A49-A64A-184613A7A27F}" destId="{8CD9E600-B48A-46A6-A627-78610A60B35E}" srcOrd="1" destOrd="0" presId="urn:microsoft.com/office/officeart/2005/8/layout/orgChart1"/>
    <dgm:cxn modelId="{4519789F-4D84-4C0D-B37E-9381110E6600}" type="presParOf" srcId="{DFD06571-5728-46E2-98B2-B435FE3062B5}" destId="{B2D02308-9E58-4C21-B1C9-FE9112140898}" srcOrd="1" destOrd="0" presId="urn:microsoft.com/office/officeart/2005/8/layout/orgChart1"/>
    <dgm:cxn modelId="{9A72669E-CD20-4BC5-AE4A-D097651011C9}" type="presParOf" srcId="{DFD06571-5728-46E2-98B2-B435FE3062B5}" destId="{D6610A77-918D-4B5C-A1A0-330EE5D70A2F}" srcOrd="2" destOrd="0" presId="urn:microsoft.com/office/officeart/2005/8/layout/orgChart1"/>
    <dgm:cxn modelId="{4F260C9C-BA5E-4F45-91B3-9374149CF8E4}" type="presParOf" srcId="{8A5A3898-0D4E-474B-BA96-B9D977189B02}" destId="{4311C584-2BEE-42E8-8991-DEA481F67091}" srcOrd="2" destOrd="0" presId="urn:microsoft.com/office/officeart/2005/8/layout/orgChart1"/>
    <dgm:cxn modelId="{81CE9595-B3C3-4790-959A-7F7106B3A43F}" type="presParOf" srcId="{E9838001-A51C-4448-A778-D20F21EF6DA3}" destId="{D94AA9E0-2505-4403-880F-ABF1DCFBD0A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CFC607-0D31-4BEA-B8C5-D3E88BD8CF9A}" type="doc">
      <dgm:prSet loTypeId="urn:microsoft.com/office/officeart/2005/8/layout/hierarchy2" loCatId="hierarchy" qsTypeId="urn:microsoft.com/office/officeart/2005/8/quickstyle/3d9" qsCatId="3D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2486E2D6-AAA7-458B-9E8C-5A9FFF11E1F4}">
      <dgm:prSet phldrT="[Texto]" custT="1"/>
      <dgm:spPr/>
      <dgm:t>
        <a:bodyPr/>
        <a:lstStyle/>
        <a:p>
          <a:r>
            <a:rPr lang="pt-BR" sz="1400" dirty="0" err="1" smtClean="0"/>
            <a:t>Deep</a:t>
          </a:r>
          <a:r>
            <a:rPr lang="pt-BR" sz="1400" dirty="0" smtClean="0"/>
            <a:t> Learning</a:t>
          </a:r>
          <a:endParaRPr lang="pt-BR" sz="1400" dirty="0"/>
        </a:p>
      </dgm:t>
    </dgm:pt>
    <dgm:pt modelId="{F95C3F7A-52C9-4E79-B3A3-19B697E7A671}" type="parTrans" cxnId="{BBA941E6-BF84-46C0-8EB3-85D309ABBFAD}">
      <dgm:prSet custT="1"/>
      <dgm:spPr/>
      <dgm:t>
        <a:bodyPr/>
        <a:lstStyle/>
        <a:p>
          <a:endParaRPr lang="pt-BR" sz="400"/>
        </a:p>
      </dgm:t>
    </dgm:pt>
    <dgm:pt modelId="{EF99099D-4044-42FC-97A6-83F2BEE27846}" type="sibTrans" cxnId="{BBA941E6-BF84-46C0-8EB3-85D309ABBFAD}">
      <dgm:prSet/>
      <dgm:spPr/>
      <dgm:t>
        <a:bodyPr/>
        <a:lstStyle/>
        <a:p>
          <a:endParaRPr lang="pt-BR" sz="1600"/>
        </a:p>
      </dgm:t>
    </dgm:pt>
    <dgm:pt modelId="{FC235E52-15E2-4693-A0FA-D11F762841CB}">
      <dgm:prSet phldrT="[Texto]" custT="1"/>
      <dgm:spPr/>
      <dgm:t>
        <a:bodyPr/>
        <a:lstStyle/>
        <a:p>
          <a:r>
            <a:rPr lang="pt-BR" sz="1400" dirty="0" smtClean="0"/>
            <a:t>Redes </a:t>
          </a:r>
          <a:r>
            <a:rPr lang="pt-BR" sz="1400" dirty="0" err="1" smtClean="0"/>
            <a:t>Convolucionais</a:t>
          </a:r>
          <a:endParaRPr lang="pt-BR" sz="1400" dirty="0"/>
        </a:p>
      </dgm:t>
    </dgm:pt>
    <dgm:pt modelId="{B6B6BFCA-CB6D-4F2D-AC7E-7EDD28B14167}" type="parTrans" cxnId="{F6263F04-158D-422B-8B2C-F5C99DFF3E27}">
      <dgm:prSet custT="1"/>
      <dgm:spPr/>
      <dgm:t>
        <a:bodyPr/>
        <a:lstStyle/>
        <a:p>
          <a:endParaRPr lang="pt-BR" sz="400"/>
        </a:p>
      </dgm:t>
    </dgm:pt>
    <dgm:pt modelId="{AC7946AA-5FC1-4851-81DD-6058B173C68E}" type="sibTrans" cxnId="{F6263F04-158D-422B-8B2C-F5C99DFF3E27}">
      <dgm:prSet/>
      <dgm:spPr/>
      <dgm:t>
        <a:bodyPr/>
        <a:lstStyle/>
        <a:p>
          <a:endParaRPr lang="pt-BR" sz="1600"/>
        </a:p>
      </dgm:t>
    </dgm:pt>
    <dgm:pt modelId="{8EDD19A2-B6C6-458D-8178-C447A4C2ECF4}">
      <dgm:prSet phldrT="[Texto]" custT="1"/>
      <dgm:spPr/>
      <dgm:t>
        <a:bodyPr/>
        <a:lstStyle/>
        <a:p>
          <a:r>
            <a:rPr lang="pt-BR" sz="1400" dirty="0" smtClean="0"/>
            <a:t>Fine </a:t>
          </a:r>
          <a:r>
            <a:rPr lang="pt-BR" sz="1400" dirty="0" err="1" smtClean="0"/>
            <a:t>Tuning</a:t>
          </a:r>
          <a:endParaRPr lang="pt-BR" sz="1400" dirty="0"/>
        </a:p>
      </dgm:t>
    </dgm:pt>
    <dgm:pt modelId="{E2D2F102-4836-4191-8B2B-886281AEE646}" type="parTrans" cxnId="{B0F2D979-6236-47E9-8831-0B54820395B2}">
      <dgm:prSet custT="1"/>
      <dgm:spPr/>
      <dgm:t>
        <a:bodyPr/>
        <a:lstStyle/>
        <a:p>
          <a:endParaRPr lang="pt-BR" sz="400"/>
        </a:p>
      </dgm:t>
    </dgm:pt>
    <dgm:pt modelId="{ED88A826-AF6D-40A1-8068-AB21995E5141}" type="sibTrans" cxnId="{B0F2D979-6236-47E9-8831-0B54820395B2}">
      <dgm:prSet/>
      <dgm:spPr/>
      <dgm:t>
        <a:bodyPr/>
        <a:lstStyle/>
        <a:p>
          <a:endParaRPr lang="pt-BR" sz="1600"/>
        </a:p>
      </dgm:t>
    </dgm:pt>
    <dgm:pt modelId="{5E077710-B092-4F02-A5FB-6E39B88EBABD}">
      <dgm:prSet phldrT="[Texto]" custT="1"/>
      <dgm:spPr/>
      <dgm:t>
        <a:bodyPr/>
        <a:lstStyle/>
        <a:p>
          <a:r>
            <a:rPr lang="pt-BR" sz="1400" dirty="0" err="1" smtClean="0"/>
            <a:t>Perceptron</a:t>
          </a:r>
          <a:endParaRPr lang="pt-BR" sz="1400" dirty="0"/>
        </a:p>
      </dgm:t>
    </dgm:pt>
    <dgm:pt modelId="{A7C6A04D-4850-4729-8007-E521406DFFC3}" type="parTrans" cxnId="{AE1CF4AA-9A68-4F64-B8AD-4A58DF985343}">
      <dgm:prSet custT="1"/>
      <dgm:spPr/>
      <dgm:t>
        <a:bodyPr/>
        <a:lstStyle/>
        <a:p>
          <a:endParaRPr lang="pt-BR" sz="400"/>
        </a:p>
      </dgm:t>
    </dgm:pt>
    <dgm:pt modelId="{C6260F92-BFA1-426B-B364-62FA116351EC}" type="sibTrans" cxnId="{AE1CF4AA-9A68-4F64-B8AD-4A58DF985343}">
      <dgm:prSet/>
      <dgm:spPr/>
      <dgm:t>
        <a:bodyPr/>
        <a:lstStyle/>
        <a:p>
          <a:endParaRPr lang="pt-BR" sz="1600"/>
        </a:p>
      </dgm:t>
    </dgm:pt>
    <dgm:pt modelId="{0D742D2E-D0BA-421B-AD0A-B495A328D861}">
      <dgm:prSet phldrT="[Texto]" custT="1"/>
      <dgm:spPr/>
      <dgm:t>
        <a:bodyPr/>
        <a:lstStyle/>
        <a:p>
          <a:r>
            <a:rPr lang="pt-BR" sz="1400" dirty="0" smtClean="0"/>
            <a:t>...</a:t>
          </a:r>
          <a:endParaRPr lang="pt-BR" sz="1400" dirty="0"/>
        </a:p>
      </dgm:t>
    </dgm:pt>
    <dgm:pt modelId="{3A8010D0-9A16-489D-968F-4C39F476C015}" type="parTrans" cxnId="{1F05F677-A251-4401-BD56-60610E262931}">
      <dgm:prSet custT="1"/>
      <dgm:spPr/>
      <dgm:t>
        <a:bodyPr/>
        <a:lstStyle/>
        <a:p>
          <a:endParaRPr lang="pt-BR" sz="400"/>
        </a:p>
      </dgm:t>
    </dgm:pt>
    <dgm:pt modelId="{A3B03E27-64E7-4FD7-9C3A-47CEC5CF70CC}" type="sibTrans" cxnId="{1F05F677-A251-4401-BD56-60610E262931}">
      <dgm:prSet/>
      <dgm:spPr/>
      <dgm:t>
        <a:bodyPr/>
        <a:lstStyle/>
        <a:p>
          <a:endParaRPr lang="pt-BR" sz="1600"/>
        </a:p>
      </dgm:t>
    </dgm:pt>
    <dgm:pt modelId="{7388183C-7BAB-40BE-93F1-895D147DF2C8}">
      <dgm:prSet phldrT="[Texto]" custT="1"/>
      <dgm:spPr>
        <a:noFill/>
      </dgm:spPr>
      <dgm:t>
        <a:bodyPr/>
        <a:lstStyle/>
        <a:p>
          <a:r>
            <a:rPr lang="pt-BR" sz="1400" dirty="0" smtClean="0"/>
            <a:t> </a:t>
          </a:r>
          <a:endParaRPr lang="pt-BR" sz="1400" dirty="0"/>
        </a:p>
      </dgm:t>
    </dgm:pt>
    <dgm:pt modelId="{9CE30D1C-0425-44C1-9B96-419BB5CEC298}" type="sibTrans" cxnId="{459CF0B7-814D-49C4-8D97-AB2DF10CDA8A}">
      <dgm:prSet/>
      <dgm:spPr/>
      <dgm:t>
        <a:bodyPr/>
        <a:lstStyle/>
        <a:p>
          <a:endParaRPr lang="pt-BR" sz="1600"/>
        </a:p>
      </dgm:t>
    </dgm:pt>
    <dgm:pt modelId="{5F196DE3-974F-478A-8C99-CA6F90D1760F}" type="parTrans" cxnId="{459CF0B7-814D-49C4-8D97-AB2DF10CDA8A}">
      <dgm:prSet/>
      <dgm:spPr/>
      <dgm:t>
        <a:bodyPr/>
        <a:lstStyle/>
        <a:p>
          <a:endParaRPr lang="pt-BR" sz="1600"/>
        </a:p>
      </dgm:t>
    </dgm:pt>
    <dgm:pt modelId="{0C1B6708-4B42-42F9-91E2-9EECD110411D}" type="pres">
      <dgm:prSet presAssocID="{8FCFC607-0D31-4BEA-B8C5-D3E88BD8CF9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C8E4362-8C74-4260-AA85-579DB0DCAAE2}" type="pres">
      <dgm:prSet presAssocID="{7388183C-7BAB-40BE-93F1-895D147DF2C8}" presName="root1" presStyleCnt="0"/>
      <dgm:spPr/>
    </dgm:pt>
    <dgm:pt modelId="{8F1CAFAF-136E-4B82-B5B2-D7B05A1FEE91}" type="pres">
      <dgm:prSet presAssocID="{7388183C-7BAB-40BE-93F1-895D147DF2C8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4A0BACC-D6CD-41E0-8079-430ABD5309D5}" type="pres">
      <dgm:prSet presAssocID="{7388183C-7BAB-40BE-93F1-895D147DF2C8}" presName="level2hierChild" presStyleCnt="0"/>
      <dgm:spPr/>
    </dgm:pt>
    <dgm:pt modelId="{220DDF61-296F-4B82-82F2-E4AA6E40C738}" type="pres">
      <dgm:prSet presAssocID="{F95C3F7A-52C9-4E79-B3A3-19B697E7A671}" presName="conn2-1" presStyleLbl="parChTrans1D2" presStyleIdx="0" presStyleCnt="2"/>
      <dgm:spPr/>
      <dgm:t>
        <a:bodyPr/>
        <a:lstStyle/>
        <a:p>
          <a:endParaRPr lang="pt-BR"/>
        </a:p>
      </dgm:t>
    </dgm:pt>
    <dgm:pt modelId="{625ACCB5-CB1E-4FC9-A125-FE25F2089F6D}" type="pres">
      <dgm:prSet presAssocID="{F95C3F7A-52C9-4E79-B3A3-19B697E7A671}" presName="connTx" presStyleLbl="parChTrans1D2" presStyleIdx="0" presStyleCnt="2"/>
      <dgm:spPr/>
      <dgm:t>
        <a:bodyPr/>
        <a:lstStyle/>
        <a:p>
          <a:endParaRPr lang="pt-BR"/>
        </a:p>
      </dgm:t>
    </dgm:pt>
    <dgm:pt modelId="{BC65D14B-46DF-40F6-BDDC-1A7B8D9D034B}" type="pres">
      <dgm:prSet presAssocID="{2486E2D6-AAA7-458B-9E8C-5A9FFF11E1F4}" presName="root2" presStyleCnt="0"/>
      <dgm:spPr/>
    </dgm:pt>
    <dgm:pt modelId="{1BCFF3B7-CAC6-4832-8C98-635BCC007B4E}" type="pres">
      <dgm:prSet presAssocID="{2486E2D6-AAA7-458B-9E8C-5A9FFF11E1F4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088401C-6FF2-4E2C-83AA-179C1F67F1D0}" type="pres">
      <dgm:prSet presAssocID="{2486E2D6-AAA7-458B-9E8C-5A9FFF11E1F4}" presName="level3hierChild" presStyleCnt="0"/>
      <dgm:spPr/>
    </dgm:pt>
    <dgm:pt modelId="{9123A089-C3F8-43D0-B212-74D1C7483F33}" type="pres">
      <dgm:prSet presAssocID="{B6B6BFCA-CB6D-4F2D-AC7E-7EDD28B14167}" presName="conn2-1" presStyleLbl="parChTrans1D3" presStyleIdx="0" presStyleCnt="3"/>
      <dgm:spPr/>
      <dgm:t>
        <a:bodyPr/>
        <a:lstStyle/>
        <a:p>
          <a:endParaRPr lang="pt-BR"/>
        </a:p>
      </dgm:t>
    </dgm:pt>
    <dgm:pt modelId="{F5F4B1D9-4F99-412B-A03F-AD9148561396}" type="pres">
      <dgm:prSet presAssocID="{B6B6BFCA-CB6D-4F2D-AC7E-7EDD28B14167}" presName="connTx" presStyleLbl="parChTrans1D3" presStyleIdx="0" presStyleCnt="3"/>
      <dgm:spPr/>
      <dgm:t>
        <a:bodyPr/>
        <a:lstStyle/>
        <a:p>
          <a:endParaRPr lang="pt-BR"/>
        </a:p>
      </dgm:t>
    </dgm:pt>
    <dgm:pt modelId="{E1B19ECA-03F3-4F0E-B43D-260AFDF27B06}" type="pres">
      <dgm:prSet presAssocID="{FC235E52-15E2-4693-A0FA-D11F762841CB}" presName="root2" presStyleCnt="0"/>
      <dgm:spPr/>
    </dgm:pt>
    <dgm:pt modelId="{0194F016-5C7A-4997-8640-54D78D48314B}" type="pres">
      <dgm:prSet presAssocID="{FC235E52-15E2-4693-A0FA-D11F762841CB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DA0FA40-2A6F-4CBC-B202-2291DCF0BBD7}" type="pres">
      <dgm:prSet presAssocID="{FC235E52-15E2-4693-A0FA-D11F762841CB}" presName="level3hierChild" presStyleCnt="0"/>
      <dgm:spPr/>
    </dgm:pt>
    <dgm:pt modelId="{EB41A3A5-F81D-4C2E-A3F6-D6269E6B9309}" type="pres">
      <dgm:prSet presAssocID="{E2D2F102-4836-4191-8B2B-886281AEE646}" presName="conn2-1" presStyleLbl="parChTrans1D3" presStyleIdx="1" presStyleCnt="3"/>
      <dgm:spPr/>
      <dgm:t>
        <a:bodyPr/>
        <a:lstStyle/>
        <a:p>
          <a:endParaRPr lang="pt-BR"/>
        </a:p>
      </dgm:t>
    </dgm:pt>
    <dgm:pt modelId="{DFE25CA0-CAB3-472D-A49F-DD9FF13352BB}" type="pres">
      <dgm:prSet presAssocID="{E2D2F102-4836-4191-8B2B-886281AEE646}" presName="connTx" presStyleLbl="parChTrans1D3" presStyleIdx="1" presStyleCnt="3"/>
      <dgm:spPr/>
      <dgm:t>
        <a:bodyPr/>
        <a:lstStyle/>
        <a:p>
          <a:endParaRPr lang="pt-BR"/>
        </a:p>
      </dgm:t>
    </dgm:pt>
    <dgm:pt modelId="{51980F14-5BDA-4EC5-AE16-C57C709CCA32}" type="pres">
      <dgm:prSet presAssocID="{8EDD19A2-B6C6-458D-8178-C447A4C2ECF4}" presName="root2" presStyleCnt="0"/>
      <dgm:spPr/>
    </dgm:pt>
    <dgm:pt modelId="{7DBD3654-AEE1-48FD-ADA9-87881BCFB0B6}" type="pres">
      <dgm:prSet presAssocID="{8EDD19A2-B6C6-458D-8178-C447A4C2ECF4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BB5C31C-0763-498A-8252-029AF5A69C90}" type="pres">
      <dgm:prSet presAssocID="{8EDD19A2-B6C6-458D-8178-C447A4C2ECF4}" presName="level3hierChild" presStyleCnt="0"/>
      <dgm:spPr/>
    </dgm:pt>
    <dgm:pt modelId="{FD288A2F-8465-4E86-9818-22AD97AA257A}" type="pres">
      <dgm:prSet presAssocID="{3A8010D0-9A16-489D-968F-4C39F476C015}" presName="conn2-1" presStyleLbl="parChTrans1D3" presStyleIdx="2" presStyleCnt="3"/>
      <dgm:spPr/>
      <dgm:t>
        <a:bodyPr/>
        <a:lstStyle/>
        <a:p>
          <a:endParaRPr lang="pt-BR"/>
        </a:p>
      </dgm:t>
    </dgm:pt>
    <dgm:pt modelId="{70386929-C3AD-4DA3-8C91-1FE087336C5E}" type="pres">
      <dgm:prSet presAssocID="{3A8010D0-9A16-489D-968F-4C39F476C015}" presName="connTx" presStyleLbl="parChTrans1D3" presStyleIdx="2" presStyleCnt="3"/>
      <dgm:spPr/>
      <dgm:t>
        <a:bodyPr/>
        <a:lstStyle/>
        <a:p>
          <a:endParaRPr lang="pt-BR"/>
        </a:p>
      </dgm:t>
    </dgm:pt>
    <dgm:pt modelId="{14E06F65-5443-4D77-8A2F-7A184E5EEBD2}" type="pres">
      <dgm:prSet presAssocID="{0D742D2E-D0BA-421B-AD0A-B495A328D861}" presName="root2" presStyleCnt="0"/>
      <dgm:spPr/>
    </dgm:pt>
    <dgm:pt modelId="{B3856F6B-F879-4D66-959D-EBF1EB166CE0}" type="pres">
      <dgm:prSet presAssocID="{0D742D2E-D0BA-421B-AD0A-B495A328D861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FB157D6-28A3-4885-A0F1-33558075D850}" type="pres">
      <dgm:prSet presAssocID="{0D742D2E-D0BA-421B-AD0A-B495A328D861}" presName="level3hierChild" presStyleCnt="0"/>
      <dgm:spPr/>
    </dgm:pt>
    <dgm:pt modelId="{3F142228-A454-4A85-9B3D-3FAF53DD99A2}" type="pres">
      <dgm:prSet presAssocID="{A7C6A04D-4850-4729-8007-E521406DFFC3}" presName="conn2-1" presStyleLbl="parChTrans1D2" presStyleIdx="1" presStyleCnt="2"/>
      <dgm:spPr/>
      <dgm:t>
        <a:bodyPr/>
        <a:lstStyle/>
        <a:p>
          <a:endParaRPr lang="pt-BR"/>
        </a:p>
      </dgm:t>
    </dgm:pt>
    <dgm:pt modelId="{8CAA6D30-C76C-4773-8B24-419862146D0D}" type="pres">
      <dgm:prSet presAssocID="{A7C6A04D-4850-4729-8007-E521406DFFC3}" presName="connTx" presStyleLbl="parChTrans1D2" presStyleIdx="1" presStyleCnt="2"/>
      <dgm:spPr/>
      <dgm:t>
        <a:bodyPr/>
        <a:lstStyle/>
        <a:p>
          <a:endParaRPr lang="pt-BR"/>
        </a:p>
      </dgm:t>
    </dgm:pt>
    <dgm:pt modelId="{569CC5B7-9413-4899-A31F-55CFADC42F26}" type="pres">
      <dgm:prSet presAssocID="{5E077710-B092-4F02-A5FB-6E39B88EBABD}" presName="root2" presStyleCnt="0"/>
      <dgm:spPr/>
    </dgm:pt>
    <dgm:pt modelId="{308E2530-F99C-4974-9C1B-AA4D715CDC03}" type="pres">
      <dgm:prSet presAssocID="{5E077710-B092-4F02-A5FB-6E39B88EBABD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B57EB66-4EC6-4168-B5D4-A935CB9A829D}" type="pres">
      <dgm:prSet presAssocID="{5E077710-B092-4F02-A5FB-6E39B88EBABD}" presName="level3hierChild" presStyleCnt="0"/>
      <dgm:spPr/>
    </dgm:pt>
  </dgm:ptLst>
  <dgm:cxnLst>
    <dgm:cxn modelId="{FB50CD21-1B1E-4238-BC7C-468A5DE357C9}" type="presOf" srcId="{3A8010D0-9A16-489D-968F-4C39F476C015}" destId="{FD288A2F-8465-4E86-9818-22AD97AA257A}" srcOrd="0" destOrd="0" presId="urn:microsoft.com/office/officeart/2005/8/layout/hierarchy2"/>
    <dgm:cxn modelId="{B0F2D979-6236-47E9-8831-0B54820395B2}" srcId="{2486E2D6-AAA7-458B-9E8C-5A9FFF11E1F4}" destId="{8EDD19A2-B6C6-458D-8178-C447A4C2ECF4}" srcOrd="1" destOrd="0" parTransId="{E2D2F102-4836-4191-8B2B-886281AEE646}" sibTransId="{ED88A826-AF6D-40A1-8068-AB21995E5141}"/>
    <dgm:cxn modelId="{1F05F677-A251-4401-BD56-60610E262931}" srcId="{2486E2D6-AAA7-458B-9E8C-5A9FFF11E1F4}" destId="{0D742D2E-D0BA-421B-AD0A-B495A328D861}" srcOrd="2" destOrd="0" parTransId="{3A8010D0-9A16-489D-968F-4C39F476C015}" sibTransId="{A3B03E27-64E7-4FD7-9C3A-47CEC5CF70CC}"/>
    <dgm:cxn modelId="{21B69209-2C8D-49B4-A37A-9F3AFB8F49F3}" type="presOf" srcId="{7388183C-7BAB-40BE-93F1-895D147DF2C8}" destId="{8F1CAFAF-136E-4B82-B5B2-D7B05A1FEE91}" srcOrd="0" destOrd="0" presId="urn:microsoft.com/office/officeart/2005/8/layout/hierarchy2"/>
    <dgm:cxn modelId="{80C4A6CD-742E-48A9-8E45-CCBBD8E6479B}" type="presOf" srcId="{3A8010D0-9A16-489D-968F-4C39F476C015}" destId="{70386929-C3AD-4DA3-8C91-1FE087336C5E}" srcOrd="1" destOrd="0" presId="urn:microsoft.com/office/officeart/2005/8/layout/hierarchy2"/>
    <dgm:cxn modelId="{A98C8302-E78F-44E1-ACC4-4D3B2A783C97}" type="presOf" srcId="{8FCFC607-0D31-4BEA-B8C5-D3E88BD8CF9A}" destId="{0C1B6708-4B42-42F9-91E2-9EECD110411D}" srcOrd="0" destOrd="0" presId="urn:microsoft.com/office/officeart/2005/8/layout/hierarchy2"/>
    <dgm:cxn modelId="{AE1CF4AA-9A68-4F64-B8AD-4A58DF985343}" srcId="{7388183C-7BAB-40BE-93F1-895D147DF2C8}" destId="{5E077710-B092-4F02-A5FB-6E39B88EBABD}" srcOrd="1" destOrd="0" parTransId="{A7C6A04D-4850-4729-8007-E521406DFFC3}" sibTransId="{C6260F92-BFA1-426B-B364-62FA116351EC}"/>
    <dgm:cxn modelId="{BBA941E6-BF84-46C0-8EB3-85D309ABBFAD}" srcId="{7388183C-7BAB-40BE-93F1-895D147DF2C8}" destId="{2486E2D6-AAA7-458B-9E8C-5A9FFF11E1F4}" srcOrd="0" destOrd="0" parTransId="{F95C3F7A-52C9-4E79-B3A3-19B697E7A671}" sibTransId="{EF99099D-4044-42FC-97A6-83F2BEE27846}"/>
    <dgm:cxn modelId="{C4B47167-41C4-4790-9373-1735A2148557}" type="presOf" srcId="{F95C3F7A-52C9-4E79-B3A3-19B697E7A671}" destId="{220DDF61-296F-4B82-82F2-E4AA6E40C738}" srcOrd="0" destOrd="0" presId="urn:microsoft.com/office/officeart/2005/8/layout/hierarchy2"/>
    <dgm:cxn modelId="{0F428009-BF58-4DC2-B919-8C9C94A4CB93}" type="presOf" srcId="{5E077710-B092-4F02-A5FB-6E39B88EBABD}" destId="{308E2530-F99C-4974-9C1B-AA4D715CDC03}" srcOrd="0" destOrd="0" presId="urn:microsoft.com/office/officeart/2005/8/layout/hierarchy2"/>
    <dgm:cxn modelId="{F1E1EEE3-2F0C-464A-9C82-199402103B5F}" type="presOf" srcId="{0D742D2E-D0BA-421B-AD0A-B495A328D861}" destId="{B3856F6B-F879-4D66-959D-EBF1EB166CE0}" srcOrd="0" destOrd="0" presId="urn:microsoft.com/office/officeart/2005/8/layout/hierarchy2"/>
    <dgm:cxn modelId="{E767B92D-DC64-460F-8968-65B8225566CA}" type="presOf" srcId="{8EDD19A2-B6C6-458D-8178-C447A4C2ECF4}" destId="{7DBD3654-AEE1-48FD-ADA9-87881BCFB0B6}" srcOrd="0" destOrd="0" presId="urn:microsoft.com/office/officeart/2005/8/layout/hierarchy2"/>
    <dgm:cxn modelId="{F6263F04-158D-422B-8B2C-F5C99DFF3E27}" srcId="{2486E2D6-AAA7-458B-9E8C-5A9FFF11E1F4}" destId="{FC235E52-15E2-4693-A0FA-D11F762841CB}" srcOrd="0" destOrd="0" parTransId="{B6B6BFCA-CB6D-4F2D-AC7E-7EDD28B14167}" sibTransId="{AC7946AA-5FC1-4851-81DD-6058B173C68E}"/>
    <dgm:cxn modelId="{65F697AD-CA36-4542-8396-032A35AF1619}" type="presOf" srcId="{FC235E52-15E2-4693-A0FA-D11F762841CB}" destId="{0194F016-5C7A-4997-8640-54D78D48314B}" srcOrd="0" destOrd="0" presId="urn:microsoft.com/office/officeart/2005/8/layout/hierarchy2"/>
    <dgm:cxn modelId="{C6CF4336-9282-46EF-B560-E80F05589C43}" type="presOf" srcId="{A7C6A04D-4850-4729-8007-E521406DFFC3}" destId="{3F142228-A454-4A85-9B3D-3FAF53DD99A2}" srcOrd="0" destOrd="0" presId="urn:microsoft.com/office/officeart/2005/8/layout/hierarchy2"/>
    <dgm:cxn modelId="{6B298D5C-E80B-46BA-BBFD-29CCCA19B5AC}" type="presOf" srcId="{E2D2F102-4836-4191-8B2B-886281AEE646}" destId="{DFE25CA0-CAB3-472D-A49F-DD9FF13352BB}" srcOrd="1" destOrd="0" presId="urn:microsoft.com/office/officeart/2005/8/layout/hierarchy2"/>
    <dgm:cxn modelId="{174D1787-3031-47FA-B5CA-F7E893B15E8A}" type="presOf" srcId="{B6B6BFCA-CB6D-4F2D-AC7E-7EDD28B14167}" destId="{F5F4B1D9-4F99-412B-A03F-AD9148561396}" srcOrd="1" destOrd="0" presId="urn:microsoft.com/office/officeart/2005/8/layout/hierarchy2"/>
    <dgm:cxn modelId="{459CF0B7-814D-49C4-8D97-AB2DF10CDA8A}" srcId="{8FCFC607-0D31-4BEA-B8C5-D3E88BD8CF9A}" destId="{7388183C-7BAB-40BE-93F1-895D147DF2C8}" srcOrd="0" destOrd="0" parTransId="{5F196DE3-974F-478A-8C99-CA6F90D1760F}" sibTransId="{9CE30D1C-0425-44C1-9B96-419BB5CEC298}"/>
    <dgm:cxn modelId="{76AF01B2-9556-4C34-9FD2-42589CCA8140}" type="presOf" srcId="{A7C6A04D-4850-4729-8007-E521406DFFC3}" destId="{8CAA6D30-C76C-4773-8B24-419862146D0D}" srcOrd="1" destOrd="0" presId="urn:microsoft.com/office/officeart/2005/8/layout/hierarchy2"/>
    <dgm:cxn modelId="{4083EB39-C19C-4107-92EC-238A1A2C48DC}" type="presOf" srcId="{B6B6BFCA-CB6D-4F2D-AC7E-7EDD28B14167}" destId="{9123A089-C3F8-43D0-B212-74D1C7483F33}" srcOrd="0" destOrd="0" presId="urn:microsoft.com/office/officeart/2005/8/layout/hierarchy2"/>
    <dgm:cxn modelId="{6D675B66-91DD-4CA7-916B-717BDCF14DE8}" type="presOf" srcId="{2486E2D6-AAA7-458B-9E8C-5A9FFF11E1F4}" destId="{1BCFF3B7-CAC6-4832-8C98-635BCC007B4E}" srcOrd="0" destOrd="0" presId="urn:microsoft.com/office/officeart/2005/8/layout/hierarchy2"/>
    <dgm:cxn modelId="{9A147FAA-6381-464A-9AB8-BEE03ADC62C7}" type="presOf" srcId="{E2D2F102-4836-4191-8B2B-886281AEE646}" destId="{EB41A3A5-F81D-4C2E-A3F6-D6269E6B9309}" srcOrd="0" destOrd="0" presId="urn:microsoft.com/office/officeart/2005/8/layout/hierarchy2"/>
    <dgm:cxn modelId="{05A828FC-F238-46EB-8436-E157103B1D7E}" type="presOf" srcId="{F95C3F7A-52C9-4E79-B3A3-19B697E7A671}" destId="{625ACCB5-CB1E-4FC9-A125-FE25F2089F6D}" srcOrd="1" destOrd="0" presId="urn:microsoft.com/office/officeart/2005/8/layout/hierarchy2"/>
    <dgm:cxn modelId="{0984923F-1DCD-4950-BC41-B97FCA388C6A}" type="presParOf" srcId="{0C1B6708-4B42-42F9-91E2-9EECD110411D}" destId="{1C8E4362-8C74-4260-AA85-579DB0DCAAE2}" srcOrd="0" destOrd="0" presId="urn:microsoft.com/office/officeart/2005/8/layout/hierarchy2"/>
    <dgm:cxn modelId="{54B6ED97-0D8B-4850-8F8F-1A035713BDF4}" type="presParOf" srcId="{1C8E4362-8C74-4260-AA85-579DB0DCAAE2}" destId="{8F1CAFAF-136E-4B82-B5B2-D7B05A1FEE91}" srcOrd="0" destOrd="0" presId="urn:microsoft.com/office/officeart/2005/8/layout/hierarchy2"/>
    <dgm:cxn modelId="{0DCA43B1-343D-4CE7-85D0-4B6FB95069B0}" type="presParOf" srcId="{1C8E4362-8C74-4260-AA85-579DB0DCAAE2}" destId="{94A0BACC-D6CD-41E0-8079-430ABD5309D5}" srcOrd="1" destOrd="0" presId="urn:microsoft.com/office/officeart/2005/8/layout/hierarchy2"/>
    <dgm:cxn modelId="{FDB67C93-27AF-4D15-8850-D2C63691C66C}" type="presParOf" srcId="{94A0BACC-D6CD-41E0-8079-430ABD5309D5}" destId="{220DDF61-296F-4B82-82F2-E4AA6E40C738}" srcOrd="0" destOrd="0" presId="urn:microsoft.com/office/officeart/2005/8/layout/hierarchy2"/>
    <dgm:cxn modelId="{D46FD6B5-037B-4C59-89D4-37698FB91C1B}" type="presParOf" srcId="{220DDF61-296F-4B82-82F2-E4AA6E40C738}" destId="{625ACCB5-CB1E-4FC9-A125-FE25F2089F6D}" srcOrd="0" destOrd="0" presId="urn:microsoft.com/office/officeart/2005/8/layout/hierarchy2"/>
    <dgm:cxn modelId="{FD26F5C5-C2F3-42BD-A8B2-0EB5456A6AF0}" type="presParOf" srcId="{94A0BACC-D6CD-41E0-8079-430ABD5309D5}" destId="{BC65D14B-46DF-40F6-BDDC-1A7B8D9D034B}" srcOrd="1" destOrd="0" presId="urn:microsoft.com/office/officeart/2005/8/layout/hierarchy2"/>
    <dgm:cxn modelId="{C697BDAB-0BD8-49B1-8438-D2CD7B8B67F9}" type="presParOf" srcId="{BC65D14B-46DF-40F6-BDDC-1A7B8D9D034B}" destId="{1BCFF3B7-CAC6-4832-8C98-635BCC007B4E}" srcOrd="0" destOrd="0" presId="urn:microsoft.com/office/officeart/2005/8/layout/hierarchy2"/>
    <dgm:cxn modelId="{941EA95D-20FF-44DB-876D-C387B615BEF7}" type="presParOf" srcId="{BC65D14B-46DF-40F6-BDDC-1A7B8D9D034B}" destId="{B088401C-6FF2-4E2C-83AA-179C1F67F1D0}" srcOrd="1" destOrd="0" presId="urn:microsoft.com/office/officeart/2005/8/layout/hierarchy2"/>
    <dgm:cxn modelId="{6009E5D7-8E1A-428B-A272-928D8EFEA89F}" type="presParOf" srcId="{B088401C-6FF2-4E2C-83AA-179C1F67F1D0}" destId="{9123A089-C3F8-43D0-B212-74D1C7483F33}" srcOrd="0" destOrd="0" presId="urn:microsoft.com/office/officeart/2005/8/layout/hierarchy2"/>
    <dgm:cxn modelId="{98D0F800-BA35-4A9A-84FF-EAF64070FAB7}" type="presParOf" srcId="{9123A089-C3F8-43D0-B212-74D1C7483F33}" destId="{F5F4B1D9-4F99-412B-A03F-AD9148561396}" srcOrd="0" destOrd="0" presId="urn:microsoft.com/office/officeart/2005/8/layout/hierarchy2"/>
    <dgm:cxn modelId="{1FDAD3FC-A7E0-4C22-AD41-EF461B5D38C1}" type="presParOf" srcId="{B088401C-6FF2-4E2C-83AA-179C1F67F1D0}" destId="{E1B19ECA-03F3-4F0E-B43D-260AFDF27B06}" srcOrd="1" destOrd="0" presId="urn:microsoft.com/office/officeart/2005/8/layout/hierarchy2"/>
    <dgm:cxn modelId="{C4737E4D-2C62-4D8F-92F5-AA8C7192D9B0}" type="presParOf" srcId="{E1B19ECA-03F3-4F0E-B43D-260AFDF27B06}" destId="{0194F016-5C7A-4997-8640-54D78D48314B}" srcOrd="0" destOrd="0" presId="urn:microsoft.com/office/officeart/2005/8/layout/hierarchy2"/>
    <dgm:cxn modelId="{CC6B5808-F60B-4BD6-921A-98986E9C5EA0}" type="presParOf" srcId="{E1B19ECA-03F3-4F0E-B43D-260AFDF27B06}" destId="{BDA0FA40-2A6F-4CBC-B202-2291DCF0BBD7}" srcOrd="1" destOrd="0" presId="urn:microsoft.com/office/officeart/2005/8/layout/hierarchy2"/>
    <dgm:cxn modelId="{D179F334-5615-4019-B215-6D50A93441BC}" type="presParOf" srcId="{B088401C-6FF2-4E2C-83AA-179C1F67F1D0}" destId="{EB41A3A5-F81D-4C2E-A3F6-D6269E6B9309}" srcOrd="2" destOrd="0" presId="urn:microsoft.com/office/officeart/2005/8/layout/hierarchy2"/>
    <dgm:cxn modelId="{F97D66B4-51F0-4B6E-A346-32BDA202E6C8}" type="presParOf" srcId="{EB41A3A5-F81D-4C2E-A3F6-D6269E6B9309}" destId="{DFE25CA0-CAB3-472D-A49F-DD9FF13352BB}" srcOrd="0" destOrd="0" presId="urn:microsoft.com/office/officeart/2005/8/layout/hierarchy2"/>
    <dgm:cxn modelId="{325E642A-B0D5-46EC-94CF-A7AE9323E1C3}" type="presParOf" srcId="{B088401C-6FF2-4E2C-83AA-179C1F67F1D0}" destId="{51980F14-5BDA-4EC5-AE16-C57C709CCA32}" srcOrd="3" destOrd="0" presId="urn:microsoft.com/office/officeart/2005/8/layout/hierarchy2"/>
    <dgm:cxn modelId="{CDE47ED1-D1CE-4336-9908-4167BC64E548}" type="presParOf" srcId="{51980F14-5BDA-4EC5-AE16-C57C709CCA32}" destId="{7DBD3654-AEE1-48FD-ADA9-87881BCFB0B6}" srcOrd="0" destOrd="0" presId="urn:microsoft.com/office/officeart/2005/8/layout/hierarchy2"/>
    <dgm:cxn modelId="{735C30DA-F247-48CC-A6BE-CE2FF181806F}" type="presParOf" srcId="{51980F14-5BDA-4EC5-AE16-C57C709CCA32}" destId="{EBB5C31C-0763-498A-8252-029AF5A69C90}" srcOrd="1" destOrd="0" presId="urn:microsoft.com/office/officeart/2005/8/layout/hierarchy2"/>
    <dgm:cxn modelId="{7221F815-E10A-4C97-991B-E4D2FCE95399}" type="presParOf" srcId="{B088401C-6FF2-4E2C-83AA-179C1F67F1D0}" destId="{FD288A2F-8465-4E86-9818-22AD97AA257A}" srcOrd="4" destOrd="0" presId="urn:microsoft.com/office/officeart/2005/8/layout/hierarchy2"/>
    <dgm:cxn modelId="{088FD0DC-3677-44C2-9DBC-5756E0B575A5}" type="presParOf" srcId="{FD288A2F-8465-4E86-9818-22AD97AA257A}" destId="{70386929-C3AD-4DA3-8C91-1FE087336C5E}" srcOrd="0" destOrd="0" presId="urn:microsoft.com/office/officeart/2005/8/layout/hierarchy2"/>
    <dgm:cxn modelId="{5E18C490-310F-4057-8DE5-91F33539D6FA}" type="presParOf" srcId="{B088401C-6FF2-4E2C-83AA-179C1F67F1D0}" destId="{14E06F65-5443-4D77-8A2F-7A184E5EEBD2}" srcOrd="5" destOrd="0" presId="urn:microsoft.com/office/officeart/2005/8/layout/hierarchy2"/>
    <dgm:cxn modelId="{46F724FA-8941-4F5F-92F8-26BA3AB22FFD}" type="presParOf" srcId="{14E06F65-5443-4D77-8A2F-7A184E5EEBD2}" destId="{B3856F6B-F879-4D66-959D-EBF1EB166CE0}" srcOrd="0" destOrd="0" presId="urn:microsoft.com/office/officeart/2005/8/layout/hierarchy2"/>
    <dgm:cxn modelId="{1F67579A-27F9-46AF-8AF7-E0D2FD6AA4B0}" type="presParOf" srcId="{14E06F65-5443-4D77-8A2F-7A184E5EEBD2}" destId="{AFB157D6-28A3-4885-A0F1-33558075D850}" srcOrd="1" destOrd="0" presId="urn:microsoft.com/office/officeart/2005/8/layout/hierarchy2"/>
    <dgm:cxn modelId="{3903551F-E63A-493E-BC3E-890F09E7C934}" type="presParOf" srcId="{94A0BACC-D6CD-41E0-8079-430ABD5309D5}" destId="{3F142228-A454-4A85-9B3D-3FAF53DD99A2}" srcOrd="2" destOrd="0" presId="urn:microsoft.com/office/officeart/2005/8/layout/hierarchy2"/>
    <dgm:cxn modelId="{F0D64A41-3B39-4A49-803F-293B98AE5A4C}" type="presParOf" srcId="{3F142228-A454-4A85-9B3D-3FAF53DD99A2}" destId="{8CAA6D30-C76C-4773-8B24-419862146D0D}" srcOrd="0" destOrd="0" presId="urn:microsoft.com/office/officeart/2005/8/layout/hierarchy2"/>
    <dgm:cxn modelId="{F8AEFC59-ABCF-447F-A52C-9BF0264FCB0E}" type="presParOf" srcId="{94A0BACC-D6CD-41E0-8079-430ABD5309D5}" destId="{569CC5B7-9413-4899-A31F-55CFADC42F26}" srcOrd="3" destOrd="0" presId="urn:microsoft.com/office/officeart/2005/8/layout/hierarchy2"/>
    <dgm:cxn modelId="{2EDCD536-92EB-4B94-AB6D-39CC894F225D}" type="presParOf" srcId="{569CC5B7-9413-4899-A31F-55CFADC42F26}" destId="{308E2530-F99C-4974-9C1B-AA4D715CDC03}" srcOrd="0" destOrd="0" presId="urn:microsoft.com/office/officeart/2005/8/layout/hierarchy2"/>
    <dgm:cxn modelId="{C2335F5A-5D8C-4BCC-9566-FA4614DD116A}" type="presParOf" srcId="{569CC5B7-9413-4899-A31F-55CFADC42F26}" destId="{7B57EB66-4EC6-4168-B5D4-A935CB9A82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870D6-656C-482B-8E0B-8BFB5EFF2384}">
      <dsp:nvSpPr>
        <dsp:cNvPr id="0" name=""/>
        <dsp:cNvSpPr/>
      </dsp:nvSpPr>
      <dsp:spPr>
        <a:xfrm>
          <a:off x="4504195" y="1361410"/>
          <a:ext cx="168725" cy="451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10594"/>
              </a:lnTo>
              <a:lnTo>
                <a:pt x="168725" y="45105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9961ED-F1A3-4AD1-81C5-6CC04524C0F4}">
      <dsp:nvSpPr>
        <dsp:cNvPr id="0" name=""/>
        <dsp:cNvSpPr/>
      </dsp:nvSpPr>
      <dsp:spPr>
        <a:xfrm>
          <a:off x="4504195" y="1361410"/>
          <a:ext cx="168725" cy="3711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11960"/>
              </a:lnTo>
              <a:lnTo>
                <a:pt x="168725" y="371196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4FE32-96C6-4440-B439-020B820C5755}">
      <dsp:nvSpPr>
        <dsp:cNvPr id="0" name=""/>
        <dsp:cNvSpPr/>
      </dsp:nvSpPr>
      <dsp:spPr>
        <a:xfrm>
          <a:off x="4504195" y="1361410"/>
          <a:ext cx="168725" cy="29133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3326"/>
              </a:lnTo>
              <a:lnTo>
                <a:pt x="168725" y="291332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54803-3D29-4196-8948-4AD4D23CF684}">
      <dsp:nvSpPr>
        <dsp:cNvPr id="0" name=""/>
        <dsp:cNvSpPr/>
      </dsp:nvSpPr>
      <dsp:spPr>
        <a:xfrm>
          <a:off x="4504195" y="1361410"/>
          <a:ext cx="168725" cy="2114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4692"/>
              </a:lnTo>
              <a:lnTo>
                <a:pt x="168725" y="211469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E42739-DBD1-4E73-BBD4-3399FEDD1618}">
      <dsp:nvSpPr>
        <dsp:cNvPr id="0" name=""/>
        <dsp:cNvSpPr/>
      </dsp:nvSpPr>
      <dsp:spPr>
        <a:xfrm>
          <a:off x="4504195" y="1361410"/>
          <a:ext cx="168725" cy="1316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058"/>
              </a:lnTo>
              <a:lnTo>
                <a:pt x="168725" y="1316058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3E4E6-6921-4FB1-9044-04C6D32B0E0C}">
      <dsp:nvSpPr>
        <dsp:cNvPr id="0" name=""/>
        <dsp:cNvSpPr/>
      </dsp:nvSpPr>
      <dsp:spPr>
        <a:xfrm>
          <a:off x="4504195" y="1361410"/>
          <a:ext cx="168725" cy="517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24"/>
              </a:lnTo>
              <a:lnTo>
                <a:pt x="168725" y="51742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45052-53B3-4FCC-8D68-A6DC954CC800}">
      <dsp:nvSpPr>
        <dsp:cNvPr id="0" name=""/>
        <dsp:cNvSpPr/>
      </dsp:nvSpPr>
      <dsp:spPr>
        <a:xfrm>
          <a:off x="4273603" y="562777"/>
          <a:ext cx="680526" cy="236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07"/>
              </a:lnTo>
              <a:lnTo>
                <a:pt x="680526" y="118107"/>
              </a:lnTo>
              <a:lnTo>
                <a:pt x="680526" y="23621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F76DFF-7A59-4040-A11C-ADAC5B9E2DEE}">
      <dsp:nvSpPr>
        <dsp:cNvPr id="0" name=""/>
        <dsp:cNvSpPr/>
      </dsp:nvSpPr>
      <dsp:spPr>
        <a:xfrm>
          <a:off x="2571962" y="1362097"/>
          <a:ext cx="301996" cy="2029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9362"/>
              </a:lnTo>
              <a:lnTo>
                <a:pt x="301996" y="20293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EC56E-C3DA-4F03-A1D9-5A70AA0279A3}">
      <dsp:nvSpPr>
        <dsp:cNvPr id="0" name=""/>
        <dsp:cNvSpPr/>
      </dsp:nvSpPr>
      <dsp:spPr>
        <a:xfrm>
          <a:off x="2571962" y="1362097"/>
          <a:ext cx="397191" cy="1068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8887"/>
              </a:lnTo>
              <a:lnTo>
                <a:pt x="397191" y="106888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8E3766-AAF3-4D49-824F-6D980C0BE72C}">
      <dsp:nvSpPr>
        <dsp:cNvPr id="0" name=""/>
        <dsp:cNvSpPr/>
      </dsp:nvSpPr>
      <dsp:spPr>
        <a:xfrm>
          <a:off x="3021897" y="562777"/>
          <a:ext cx="1251706" cy="236901"/>
        </a:xfrm>
        <a:custGeom>
          <a:avLst/>
          <a:gdLst/>
          <a:ahLst/>
          <a:cxnLst/>
          <a:rect l="0" t="0" r="0" b="0"/>
          <a:pathLst>
            <a:path>
              <a:moveTo>
                <a:pt x="1251706" y="0"/>
              </a:moveTo>
              <a:lnTo>
                <a:pt x="1251706" y="118793"/>
              </a:lnTo>
              <a:lnTo>
                <a:pt x="0" y="118793"/>
              </a:lnTo>
              <a:lnTo>
                <a:pt x="0" y="23690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394ED-ADB2-45CB-AA14-56AFA37F9443}">
      <dsp:nvSpPr>
        <dsp:cNvPr id="0" name=""/>
        <dsp:cNvSpPr/>
      </dsp:nvSpPr>
      <dsp:spPr>
        <a:xfrm>
          <a:off x="3711185" y="358"/>
          <a:ext cx="1124836" cy="562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IA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3711185" y="358"/>
        <a:ext cx="1124836" cy="562418"/>
      </dsp:txXfrm>
    </dsp:sp>
    <dsp:sp modelId="{4CABD9FB-880B-4034-8C44-D78F5DAEF6FF}">
      <dsp:nvSpPr>
        <dsp:cNvPr id="0" name=""/>
        <dsp:cNvSpPr/>
      </dsp:nvSpPr>
      <dsp:spPr>
        <a:xfrm>
          <a:off x="2459478" y="799678"/>
          <a:ext cx="1124836" cy="562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Machine Learning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459478" y="799678"/>
        <a:ext cx="1124836" cy="562418"/>
      </dsp:txXfrm>
    </dsp:sp>
    <dsp:sp modelId="{0568EF9B-CADB-4F14-A2BD-65B368A134AC}">
      <dsp:nvSpPr>
        <dsp:cNvPr id="0" name=""/>
        <dsp:cNvSpPr/>
      </dsp:nvSpPr>
      <dsp:spPr>
        <a:xfrm>
          <a:off x="2969153" y="2149775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Estatística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969153" y="2149775"/>
        <a:ext cx="1124836" cy="562418"/>
      </dsp:txXfrm>
    </dsp:sp>
    <dsp:sp modelId="{237A1169-6248-47D2-8BC7-F9E7CCA54A42}">
      <dsp:nvSpPr>
        <dsp:cNvPr id="0" name=""/>
        <dsp:cNvSpPr/>
      </dsp:nvSpPr>
      <dsp:spPr>
        <a:xfrm>
          <a:off x="2873958" y="3110250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Data </a:t>
          </a:r>
          <a:r>
            <a:rPr lang="pt-BR" sz="1400" kern="1200" smtClean="0">
              <a:solidFill>
                <a:schemeClr val="bg1">
                  <a:lumMod val="50000"/>
                </a:schemeClr>
              </a:solidFill>
            </a:rPr>
            <a:t>Visualization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2873958" y="3110250"/>
        <a:ext cx="1124836" cy="562418"/>
      </dsp:txXfrm>
    </dsp:sp>
    <dsp:sp modelId="{CC138304-64B4-4EAB-A4F1-A4F350F9D6B5}">
      <dsp:nvSpPr>
        <dsp:cNvPr id="0" name=""/>
        <dsp:cNvSpPr/>
      </dsp:nvSpPr>
      <dsp:spPr>
        <a:xfrm>
          <a:off x="4391711" y="798992"/>
          <a:ext cx="1124836" cy="5624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Algoritmos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391711" y="798992"/>
        <a:ext cx="1124836" cy="562418"/>
      </dsp:txXfrm>
    </dsp:sp>
    <dsp:sp modelId="{3A100D05-61D0-4545-8A23-FBF0744AC2BD}">
      <dsp:nvSpPr>
        <dsp:cNvPr id="0" name=""/>
        <dsp:cNvSpPr/>
      </dsp:nvSpPr>
      <dsp:spPr>
        <a:xfrm>
          <a:off x="4672920" y="1597626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solidFill>
                <a:schemeClr val="bg1">
                  <a:lumMod val="50000"/>
                </a:schemeClr>
              </a:solidFill>
            </a:rPr>
            <a:t>Redes Neurais</a:t>
          </a:r>
          <a:endParaRPr lang="pt-BR" sz="14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1597626"/>
        <a:ext cx="1124836" cy="562418"/>
      </dsp:txXfrm>
    </dsp:sp>
    <dsp:sp modelId="{C4B2F314-E666-4AE5-B810-46B42C5B221E}">
      <dsp:nvSpPr>
        <dsp:cNvPr id="0" name=""/>
        <dsp:cNvSpPr/>
      </dsp:nvSpPr>
      <dsp:spPr>
        <a:xfrm>
          <a:off x="4672920" y="2396260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Redes Bayesianas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2396260"/>
        <a:ext cx="1124836" cy="562418"/>
      </dsp:txXfrm>
    </dsp:sp>
    <dsp:sp modelId="{FD9FE545-1F7D-4461-912E-DB6E4348B915}">
      <dsp:nvSpPr>
        <dsp:cNvPr id="0" name=""/>
        <dsp:cNvSpPr/>
      </dsp:nvSpPr>
      <dsp:spPr>
        <a:xfrm>
          <a:off x="4672920" y="3194894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Sistemas Especialistas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3194894"/>
        <a:ext cx="1124836" cy="562418"/>
      </dsp:txXfrm>
    </dsp:sp>
    <dsp:sp modelId="{2A34B876-DF41-448F-BE46-B6937D0161A5}">
      <dsp:nvSpPr>
        <dsp:cNvPr id="0" name=""/>
        <dsp:cNvSpPr/>
      </dsp:nvSpPr>
      <dsp:spPr>
        <a:xfrm>
          <a:off x="4672920" y="3993528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smtClean="0">
              <a:solidFill>
                <a:schemeClr val="bg1">
                  <a:lumMod val="50000"/>
                </a:schemeClr>
              </a:solidFill>
            </a:rPr>
            <a:t>Algoritmos Genéticos</a:t>
          </a:r>
          <a:endParaRPr lang="pt-BR" sz="16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3993528"/>
        <a:ext cx="1124836" cy="562418"/>
      </dsp:txXfrm>
    </dsp:sp>
    <dsp:sp modelId="{A36B54B7-6434-4C20-8191-AA6CA5B62B95}">
      <dsp:nvSpPr>
        <dsp:cNvPr id="0" name=""/>
        <dsp:cNvSpPr/>
      </dsp:nvSpPr>
      <dsp:spPr>
        <a:xfrm>
          <a:off x="4672920" y="4792162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bg1">
                  <a:lumMod val="50000"/>
                </a:schemeClr>
              </a:solidFill>
            </a:rPr>
            <a:t>Lógica </a:t>
          </a:r>
          <a:r>
            <a:rPr lang="pt-BR" sz="1600" b="0" kern="1200" dirty="0" err="1" smtClean="0">
              <a:solidFill>
                <a:schemeClr val="bg1">
                  <a:lumMod val="50000"/>
                </a:schemeClr>
              </a:solidFill>
            </a:rPr>
            <a:t>Fusy</a:t>
          </a:r>
          <a:endParaRPr lang="pt-BR" sz="16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4792162"/>
        <a:ext cx="1124836" cy="562418"/>
      </dsp:txXfrm>
    </dsp:sp>
    <dsp:sp modelId="{41D91BDF-C711-4C61-8913-EF91FC9FB96F}">
      <dsp:nvSpPr>
        <dsp:cNvPr id="0" name=""/>
        <dsp:cNvSpPr/>
      </dsp:nvSpPr>
      <dsp:spPr>
        <a:xfrm>
          <a:off x="4672920" y="5590795"/>
          <a:ext cx="1124836" cy="5624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0" kern="1200" dirty="0" smtClean="0">
              <a:solidFill>
                <a:schemeClr val="bg1">
                  <a:lumMod val="50000"/>
                </a:schemeClr>
              </a:solidFill>
            </a:rPr>
            <a:t>...</a:t>
          </a:r>
          <a:endParaRPr lang="pt-BR" sz="1600" b="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4672920" y="5590795"/>
        <a:ext cx="1124836" cy="562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AFAF-136E-4B82-B5B2-D7B05A1FEE91}">
      <dsp:nvSpPr>
        <dsp:cNvPr id="0" name=""/>
        <dsp:cNvSpPr/>
      </dsp:nvSpPr>
      <dsp:spPr>
        <a:xfrm>
          <a:off x="2773" y="1756864"/>
          <a:ext cx="1281603" cy="640801"/>
        </a:xfrm>
        <a:prstGeom prst="roundRect">
          <a:avLst>
            <a:gd name="adj" fmla="val 10000"/>
          </a:avLst>
        </a:prstGeom>
        <a:noFill/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 </a:t>
          </a:r>
          <a:endParaRPr lang="pt-BR" sz="1400" kern="1200" dirty="0"/>
        </a:p>
      </dsp:txBody>
      <dsp:txXfrm>
        <a:off x="21541" y="1775632"/>
        <a:ext cx="1244067" cy="603265"/>
      </dsp:txXfrm>
    </dsp:sp>
    <dsp:sp modelId="{220DDF61-296F-4B82-82F2-E4AA6E40C738}">
      <dsp:nvSpPr>
        <dsp:cNvPr id="0" name=""/>
        <dsp:cNvSpPr/>
      </dsp:nvSpPr>
      <dsp:spPr>
        <a:xfrm rot="19457599">
          <a:off x="1225037" y="1876159"/>
          <a:ext cx="631319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631319" y="16875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" kern="1200"/>
        </a:p>
      </dsp:txBody>
      <dsp:txXfrm>
        <a:off x="1524914" y="1877251"/>
        <a:ext cx="31565" cy="31565"/>
      </dsp:txXfrm>
    </dsp:sp>
    <dsp:sp modelId="{1BCFF3B7-CAC6-4832-8C98-635BCC007B4E}">
      <dsp:nvSpPr>
        <dsp:cNvPr id="0" name=""/>
        <dsp:cNvSpPr/>
      </dsp:nvSpPr>
      <dsp:spPr>
        <a:xfrm>
          <a:off x="1797017" y="1388403"/>
          <a:ext cx="1281603" cy="640801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Deep</a:t>
          </a:r>
          <a:r>
            <a:rPr lang="pt-BR" sz="1400" kern="1200" dirty="0" smtClean="0"/>
            <a:t> Learning</a:t>
          </a:r>
          <a:endParaRPr lang="pt-BR" sz="1400" kern="1200" dirty="0"/>
        </a:p>
      </dsp:txBody>
      <dsp:txXfrm>
        <a:off x="1815785" y="1407171"/>
        <a:ext cx="1244067" cy="603265"/>
      </dsp:txXfrm>
    </dsp:sp>
    <dsp:sp modelId="{9123A089-C3F8-43D0-B212-74D1C7483F33}">
      <dsp:nvSpPr>
        <dsp:cNvPr id="0" name=""/>
        <dsp:cNvSpPr/>
      </dsp:nvSpPr>
      <dsp:spPr>
        <a:xfrm rot="18289469">
          <a:off x="2886094" y="1323468"/>
          <a:ext cx="897694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897694" y="1687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" kern="1200"/>
        </a:p>
      </dsp:txBody>
      <dsp:txXfrm>
        <a:off x="3312499" y="1317901"/>
        <a:ext cx="44884" cy="44884"/>
      </dsp:txXfrm>
    </dsp:sp>
    <dsp:sp modelId="{0194F016-5C7A-4997-8640-54D78D48314B}">
      <dsp:nvSpPr>
        <dsp:cNvPr id="0" name=""/>
        <dsp:cNvSpPr/>
      </dsp:nvSpPr>
      <dsp:spPr>
        <a:xfrm>
          <a:off x="3591262" y="651481"/>
          <a:ext cx="1281603" cy="640801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Redes </a:t>
          </a:r>
          <a:r>
            <a:rPr lang="pt-BR" sz="1400" kern="1200" dirty="0" err="1" smtClean="0"/>
            <a:t>Convolucionais</a:t>
          </a:r>
          <a:endParaRPr lang="pt-BR" sz="1400" kern="1200" dirty="0"/>
        </a:p>
      </dsp:txBody>
      <dsp:txXfrm>
        <a:off x="3610030" y="670249"/>
        <a:ext cx="1244067" cy="603265"/>
      </dsp:txXfrm>
    </dsp:sp>
    <dsp:sp modelId="{EB41A3A5-F81D-4C2E-A3F6-D6269E6B9309}">
      <dsp:nvSpPr>
        <dsp:cNvPr id="0" name=""/>
        <dsp:cNvSpPr/>
      </dsp:nvSpPr>
      <dsp:spPr>
        <a:xfrm>
          <a:off x="3078621" y="1691929"/>
          <a:ext cx="512641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512641" y="1687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" kern="1200"/>
        </a:p>
      </dsp:txBody>
      <dsp:txXfrm>
        <a:off x="3322125" y="1695988"/>
        <a:ext cx="25632" cy="25632"/>
      </dsp:txXfrm>
    </dsp:sp>
    <dsp:sp modelId="{7DBD3654-AEE1-48FD-ADA9-87881BCFB0B6}">
      <dsp:nvSpPr>
        <dsp:cNvPr id="0" name=""/>
        <dsp:cNvSpPr/>
      </dsp:nvSpPr>
      <dsp:spPr>
        <a:xfrm>
          <a:off x="3591262" y="1388403"/>
          <a:ext cx="1281603" cy="640801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Fine </a:t>
          </a:r>
          <a:r>
            <a:rPr lang="pt-BR" sz="1400" kern="1200" dirty="0" err="1" smtClean="0"/>
            <a:t>Tuning</a:t>
          </a:r>
          <a:endParaRPr lang="pt-BR" sz="1400" kern="1200" dirty="0"/>
        </a:p>
      </dsp:txBody>
      <dsp:txXfrm>
        <a:off x="3610030" y="1407171"/>
        <a:ext cx="1244067" cy="603265"/>
      </dsp:txXfrm>
    </dsp:sp>
    <dsp:sp modelId="{FD288A2F-8465-4E86-9818-22AD97AA257A}">
      <dsp:nvSpPr>
        <dsp:cNvPr id="0" name=""/>
        <dsp:cNvSpPr/>
      </dsp:nvSpPr>
      <dsp:spPr>
        <a:xfrm rot="3310531">
          <a:off x="2886094" y="2060390"/>
          <a:ext cx="897694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897694" y="16875"/>
              </a:lnTo>
            </a:path>
          </a:pathLst>
        </a:custGeom>
        <a:noFill/>
        <a:ln w="12700" cap="flat" cmpd="sng" algn="ctr">
          <a:solidFill>
            <a:schemeClr val="accent6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" kern="1200"/>
        </a:p>
      </dsp:txBody>
      <dsp:txXfrm>
        <a:off x="3312499" y="2054823"/>
        <a:ext cx="44884" cy="44884"/>
      </dsp:txXfrm>
    </dsp:sp>
    <dsp:sp modelId="{B3856F6B-F879-4D66-959D-EBF1EB166CE0}">
      <dsp:nvSpPr>
        <dsp:cNvPr id="0" name=""/>
        <dsp:cNvSpPr/>
      </dsp:nvSpPr>
      <dsp:spPr>
        <a:xfrm>
          <a:off x="3591262" y="2125325"/>
          <a:ext cx="1281603" cy="640801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...</a:t>
          </a:r>
          <a:endParaRPr lang="pt-BR" sz="1400" kern="1200" dirty="0"/>
        </a:p>
      </dsp:txBody>
      <dsp:txXfrm>
        <a:off x="3610030" y="2144093"/>
        <a:ext cx="1244067" cy="603265"/>
      </dsp:txXfrm>
    </dsp:sp>
    <dsp:sp modelId="{3F142228-A454-4A85-9B3D-3FAF53DD99A2}">
      <dsp:nvSpPr>
        <dsp:cNvPr id="0" name=""/>
        <dsp:cNvSpPr/>
      </dsp:nvSpPr>
      <dsp:spPr>
        <a:xfrm rot="2142401">
          <a:off x="1225037" y="2244620"/>
          <a:ext cx="631319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631319" y="16875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2735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00" kern="1200"/>
        </a:p>
      </dsp:txBody>
      <dsp:txXfrm>
        <a:off x="1524914" y="2245712"/>
        <a:ext cx="31565" cy="31565"/>
      </dsp:txXfrm>
    </dsp:sp>
    <dsp:sp modelId="{308E2530-F99C-4974-9C1B-AA4D715CDC03}">
      <dsp:nvSpPr>
        <dsp:cNvPr id="0" name=""/>
        <dsp:cNvSpPr/>
      </dsp:nvSpPr>
      <dsp:spPr>
        <a:xfrm>
          <a:off x="1797017" y="2125325"/>
          <a:ext cx="1281603" cy="640801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 smtClean="0"/>
            <a:t>Perceptron</a:t>
          </a:r>
          <a:endParaRPr lang="pt-BR" sz="1400" kern="1200" dirty="0"/>
        </a:p>
      </dsp:txBody>
      <dsp:txXfrm>
        <a:off x="1815785" y="2144093"/>
        <a:ext cx="1244067" cy="603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301543" cy="341064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22797" y="2"/>
            <a:ext cx="4301543" cy="341064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E88B88B5-866B-464A-8637-9032B869B060}" type="datetimeFigureOut">
              <a:rPr lang="pt-BR" smtClean="0"/>
              <a:t>01/02/2022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22797" y="6456612"/>
            <a:ext cx="4301543" cy="341063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05F62F69-6764-4B7D-92EE-6149336358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65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C7BFAD-3786-422C-B1DD-FD9B8E506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31BBA-2F0A-45A1-8702-3FEEFEEC7B59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D8DEAE-A596-48C0-BC31-742EED1B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8783E-8AB9-46FC-AAB7-CDD851980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105232-E9AE-4718-A75C-2DFD20DE980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529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C689B7-444E-44CC-959E-DF374F1C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E2DF4-5E11-4C1B-B1F8-19AFC8B02224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F7C514-99E4-4296-A2F4-FAFAD0F2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567D97-F95F-4F87-AA67-1EF07C80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69B1E9-D26F-4582-805F-7A4963E92D0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0781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A3C90-1459-452C-B67C-75A8A819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BE90C-BFB1-4A4E-AFA4-C678C98F6E0B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39CDB5-7942-4668-B749-D1273603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054B0A-E1F5-4ADD-AF46-24FE2D32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A0BBFA-5C1F-460A-870D-D3083863795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0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>
            <a:extLst>
              <a:ext uri="{FF2B5EF4-FFF2-40B4-BE49-F238E27FC236}">
                <a16:creationId xmlns:a16="http://schemas.microsoft.com/office/drawing/2014/main" id="{6EF29AE9-55F0-474A-B427-8D9DFCD691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9107A894-1C96-4A7D-9218-0428EDF2B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95E72-FD03-48F5-BB54-CD7C25704806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8584ACF-AE0A-47C3-A6F6-9B225F5F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FDB4009-CF74-47B2-80C4-A2DB4EE5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18CE55-6583-4883-B962-642E44A80EC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0482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63B1FB-2B5D-467A-AC62-207ED824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7B144-46D0-476E-8D8D-9C3F48663BB8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26C2D8-D6B2-4367-9617-CB6FA652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A42D7B-A421-4882-8DFD-49AD539C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6AE9F-683D-4193-908D-05768FD9616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122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8E1F4CCA-144E-4661-8F34-B35028E0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A5CD-48D0-413E-ADCB-D352028DB5AE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2FAD8495-1F44-4059-A3E7-D9772C239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F62B8AA-AC58-472A-A43F-AD1CD315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EB6FA-B844-4C5A-BA39-598D63F44A0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46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453BA721-290C-43E4-B92B-AA6C6F3B4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E4A8B-1384-47E7-A18F-16E1D4E2CABB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42213BF5-DC91-4051-8925-FBD44CAC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6F2D2253-F1CF-4C41-9009-642A9446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D1507-C922-44D5-BE55-2A8C6FEDF47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0128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C48F3325-BFE4-474D-AE9A-4968A7D7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4C294-3409-465E-9DD0-497D2AE56491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8790CB64-4BA3-4124-9608-B1FAEE6C3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0389EACE-80F9-4BFD-BA62-274FE22F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65AE5C-B155-4B52-A086-2A8F8D01B9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700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7E80DA9E-7A91-41DA-8AD5-76E16CA5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DB4BC7-BEF9-431B-8B08-0896BBA034A0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4C6663A1-853D-485E-89DB-ACE1A755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908AA22-6462-43D5-BA65-EB48948E3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09A3D6-9A73-4D4F-97AF-317E41E81A5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0416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85CD3830-EF78-46CD-96D5-220121DC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32BF8-A592-4322-93DD-D7AB0D74BBB1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0A784E3-3469-415D-A743-948FFA2AB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DA71874-28A9-4F61-8D38-1E435C6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A05B4D-93EC-49B0-8AE4-5165BCE2009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169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6954125-6675-4194-A7E2-B1A09B76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327B4-56F6-430C-9E72-1180F5C4EC06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E4EEC79-1575-4906-948C-0506CC43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7DEB59B-586A-4D6A-A596-C03BCE1BD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E1A6A9-283A-478E-BC26-AD29084983B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8898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F2A9B981-4A41-4444-BD34-9C3AD353A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EC128762-1364-4DF2-A0EB-DE5547FB0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Editar estilos de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C6D27-B660-42B4-8163-DF40081AE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AFDFF08-940B-445A-9383-265B08E7616E}" type="datetimeFigureOut">
              <a:rPr lang="pt-BR"/>
              <a:pPr>
                <a:defRPr/>
              </a:pPr>
              <a:t>01/02/2022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409D5-9AF7-4552-B983-CCA4D87BE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98D297-346E-48CF-A151-E2D74D6B0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0958F52-C828-4862-B001-451ADDF42A4E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microsoft.com/office/2007/relationships/hdphoto" Target="../media/hdphoto4.wdp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microsoft.com/office/2007/relationships/hdphoto" Target="../media/hdphoto3.wdp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6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2.wdp"/><Relationship Id="rId7" Type="http://schemas.openxmlformats.org/officeDocument/2006/relationships/image" Target="../media/image7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jp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gif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7.wdp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9.wdp"/><Relationship Id="rId5" Type="http://schemas.openxmlformats.org/officeDocument/2006/relationships/image" Target="../media/image20.jpg"/><Relationship Id="rId10" Type="http://schemas.openxmlformats.org/officeDocument/2006/relationships/image" Target="../media/image24.png"/><Relationship Id="rId4" Type="http://schemas.openxmlformats.org/officeDocument/2006/relationships/image" Target="../media/image19.jp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7.wdp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microsoft.com/office/2007/relationships/hdphoto" Target="../media/hdphoto1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3">
            <a:extLst>
              <a:ext uri="{FF2B5EF4-FFF2-40B4-BE49-F238E27FC236}">
                <a16:creationId xmlns:a16="http://schemas.microsoft.com/office/drawing/2014/main" id="{7AF34ECD-8013-4F31-A130-99B0E6D2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CaixaDeTexto 4">
            <a:extLst>
              <a:ext uri="{FF2B5EF4-FFF2-40B4-BE49-F238E27FC236}">
                <a16:creationId xmlns:a16="http://schemas.microsoft.com/office/drawing/2014/main" id="{F176D234-3D9A-43B2-BBEF-972C3DF6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49" y="2344003"/>
            <a:ext cx="61714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pt-BR" altLang="pt-BR" sz="4800" b="1" dirty="0" smtClean="0">
                <a:solidFill>
                  <a:srgbClr val="00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Comunidade de Prática</a:t>
            </a:r>
            <a:endParaRPr lang="pt-BR" altLang="pt-BR" b="1" dirty="0">
              <a:solidFill>
                <a:srgbClr val="0029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DEAEDB-2F15-47B9-A98D-1BD65DD5FC49}"/>
              </a:ext>
            </a:extLst>
          </p:cNvPr>
          <p:cNvSpPr txBox="1"/>
          <p:nvPr/>
        </p:nvSpPr>
        <p:spPr>
          <a:xfrm>
            <a:off x="235546" y="3429000"/>
            <a:ext cx="4654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 smtClean="0">
                <a:solidFill>
                  <a:srgbClr val="002957"/>
                </a:solidFill>
                <a:latin typeface="+mn-lt"/>
              </a:rPr>
              <a:t>Inteligência</a:t>
            </a:r>
            <a:r>
              <a:rPr lang="en-US" sz="2800" dirty="0" smtClean="0">
                <a:solidFill>
                  <a:srgbClr val="002957"/>
                </a:solidFill>
                <a:latin typeface="+mn-lt"/>
              </a:rPr>
              <a:t> Artificial</a:t>
            </a:r>
            <a:endParaRPr lang="pt-BR" sz="1050" dirty="0">
              <a:solidFill>
                <a:srgbClr val="002957"/>
              </a:solidFill>
              <a:latin typeface="+mn-lt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F9A8036-BE9A-49B6-BDDA-C1FC23BBFF90}"/>
              </a:ext>
            </a:extLst>
          </p:cNvPr>
          <p:cNvCxnSpPr/>
          <p:nvPr/>
        </p:nvCxnSpPr>
        <p:spPr>
          <a:xfrm>
            <a:off x="235546" y="3154413"/>
            <a:ext cx="574341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3">
            <a:extLst>
              <a:ext uri="{FF2B5EF4-FFF2-40B4-BE49-F238E27FC236}">
                <a16:creationId xmlns:a16="http://schemas.microsoft.com/office/drawing/2014/main" id="{B7B45634-B67A-45C1-92DD-AB35112A94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5391150"/>
            <a:ext cx="348138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a 15"/>
          <p:cNvGraphicFramePr/>
          <p:nvPr>
            <p:extLst>
              <p:ext uri="{D42A27DB-BD31-4B8C-83A1-F6EECF244321}">
                <p14:modId xmlns:p14="http://schemas.microsoft.com/office/powerpoint/2010/main" val="3159237227"/>
              </p:ext>
            </p:extLst>
          </p:nvPr>
        </p:nvGraphicFramePr>
        <p:xfrm>
          <a:off x="-1589418" y="274320"/>
          <a:ext cx="8828417" cy="6153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tângulo Arredondado 5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/>
          <a:srcRect l="3476" r="3743"/>
          <a:stretch/>
        </p:blipFill>
        <p:spPr>
          <a:xfrm flipH="1">
            <a:off x="8852032" y="2590507"/>
            <a:ext cx="3339968" cy="4072770"/>
          </a:xfrm>
          <a:prstGeom prst="rect">
            <a:avLst/>
          </a:prstGeom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878116546"/>
              </p:ext>
            </p:extLst>
          </p:nvPr>
        </p:nvGraphicFramePr>
        <p:xfrm>
          <a:off x="2160160" y="96057"/>
          <a:ext cx="4875639" cy="3417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Chave Direita 6"/>
          <p:cNvSpPr/>
          <p:nvPr/>
        </p:nvSpPr>
        <p:spPr>
          <a:xfrm>
            <a:off x="6671733" y="274321"/>
            <a:ext cx="1989667" cy="5982546"/>
          </a:xfrm>
          <a:prstGeom prst="rightBrace">
            <a:avLst>
              <a:gd name="adj1" fmla="val 8333"/>
              <a:gd name="adj2" fmla="val 664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6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4" y="257694"/>
            <a:ext cx="8744313" cy="615973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51158" y="5817261"/>
            <a:ext cx="17275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Fonte: </a:t>
            </a:r>
            <a:r>
              <a:rPr lang="pt-BR" sz="1100" dirty="0" err="1" smtClean="0"/>
              <a:t>Machine</a:t>
            </a:r>
            <a:r>
              <a:rPr lang="pt-BR" sz="1100" dirty="0" smtClean="0"/>
              <a:t> Learning</a:t>
            </a:r>
          </a:p>
          <a:p>
            <a:r>
              <a:rPr lang="pt-BR" sz="1100" dirty="0" smtClean="0"/>
              <a:t>Tom M. Mitchell</a:t>
            </a:r>
          </a:p>
          <a:p>
            <a:r>
              <a:rPr lang="pt-BR" sz="1100" dirty="0" smtClean="0"/>
              <a:t>McGraw Hill - 1997</a:t>
            </a:r>
            <a:endParaRPr lang="pt-BR" sz="11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29" y="5817261"/>
            <a:ext cx="453158" cy="7178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710" y="4925769"/>
            <a:ext cx="1616537" cy="16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4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" r="7943" b="16389"/>
          <a:stretch/>
        </p:blipFill>
        <p:spPr>
          <a:xfrm>
            <a:off x="7546397" y="581890"/>
            <a:ext cx="3068955" cy="25603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3" t="10229" r="13016" b="30607"/>
          <a:stretch/>
        </p:blipFill>
        <p:spPr>
          <a:xfrm>
            <a:off x="2128058" y="3771699"/>
            <a:ext cx="2427317" cy="19723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t="7265" r="6696" b="17611"/>
          <a:stretch/>
        </p:blipFill>
        <p:spPr>
          <a:xfrm>
            <a:off x="6548750" y="3688571"/>
            <a:ext cx="2834640" cy="25044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66" y="1673920"/>
            <a:ext cx="1408046" cy="140178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16" y="460405"/>
            <a:ext cx="3127519" cy="2761727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80237" y="3075708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Classificação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7546397" y="3142211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Agrupamento (</a:t>
            </a:r>
            <a:r>
              <a:rPr lang="pt-BR" dirty="0" err="1" smtClean="0">
                <a:solidFill>
                  <a:schemeClr val="accent1"/>
                </a:solidFill>
                <a:latin typeface="Segoe Print" panose="02000600000000000000" pitchFamily="2" charset="0"/>
              </a:rPr>
              <a:t>Clustering</a:t>
            </a:r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)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313487" y="6192982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Regressão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2581958" y="5864159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Associação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223" y="1807414"/>
            <a:ext cx="3959235" cy="223956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51" y="3151651"/>
            <a:ext cx="2769115" cy="113640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40525" y="735332"/>
            <a:ext cx="108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1943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4528806"/>
            <a:ext cx="3678692" cy="196867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22873" y="304444"/>
            <a:ext cx="85196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latin typeface="Segoe Print" panose="02000600000000000000" pitchFamily="2" charset="0"/>
              </a:rPr>
              <a:t>Warren </a:t>
            </a:r>
            <a:r>
              <a:rPr lang="pt-BR" sz="2000" dirty="0" err="1">
                <a:latin typeface="Segoe Print" panose="02000600000000000000" pitchFamily="2" charset="0"/>
              </a:rPr>
              <a:t>McCulloch</a:t>
            </a:r>
            <a:r>
              <a:rPr lang="pt-BR" sz="2000" dirty="0">
                <a:latin typeface="Segoe Print" panose="02000600000000000000" pitchFamily="2" charset="0"/>
              </a:rPr>
              <a:t> e Walter </a:t>
            </a:r>
            <a:r>
              <a:rPr lang="pt-BR" sz="2000" dirty="0" err="1">
                <a:latin typeface="Segoe Print" panose="02000600000000000000" pitchFamily="2" charset="0"/>
              </a:rPr>
              <a:t>Pitts</a:t>
            </a:r>
            <a:r>
              <a:rPr lang="pt-BR" sz="2000" dirty="0">
                <a:latin typeface="Segoe Print" panose="02000600000000000000" pitchFamily="2" charset="0"/>
              </a:rPr>
              <a:t> apresentam um artigo que fala pela primeira vez de </a:t>
            </a:r>
            <a:r>
              <a:rPr lang="pt-BR" sz="2000" b="1" dirty="0" smtClean="0">
                <a:solidFill>
                  <a:srgbClr val="FF0000"/>
                </a:solidFill>
                <a:latin typeface="Segoe Print" panose="02000600000000000000" pitchFamily="2" charset="0"/>
              </a:rPr>
              <a:t>Redes Neurais</a:t>
            </a:r>
            <a:r>
              <a:rPr lang="pt-BR" sz="2000" b="1" dirty="0">
                <a:solidFill>
                  <a:srgbClr val="FF0000"/>
                </a:solidFill>
                <a:latin typeface="Segoe Print" panose="02000600000000000000" pitchFamily="2" charset="0"/>
              </a:rPr>
              <a:t>, </a:t>
            </a:r>
            <a:r>
              <a:rPr lang="pt-BR" sz="2000" dirty="0">
                <a:latin typeface="Segoe Print" panose="02000600000000000000" pitchFamily="2" charset="0"/>
              </a:rPr>
              <a:t>estruturas de raciocínio artificiais em forma de modelo matemático que imitam o nosso sistema nervoso.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3" y="2140697"/>
            <a:ext cx="4359018" cy="249348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72" y="4175643"/>
            <a:ext cx="1478055" cy="570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tângulo 11"/>
          <p:cNvSpPr/>
          <p:nvPr/>
        </p:nvSpPr>
        <p:spPr>
          <a:xfrm>
            <a:off x="10212323" y="3806311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 smtClean="0">
                <a:solidFill>
                  <a:schemeClr val="accent1"/>
                </a:solidFill>
                <a:latin typeface="Segoe Print" panose="02000600000000000000" pitchFamily="2" charset="0"/>
              </a:rPr>
              <a:t>Perceptron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212323" y="4083202"/>
            <a:ext cx="1749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accent1"/>
                </a:solidFill>
                <a:latin typeface="Segoe Print" panose="02000600000000000000" pitchFamily="2" charset="0"/>
              </a:rPr>
              <a:t>Frank </a:t>
            </a:r>
            <a:r>
              <a:rPr lang="pt-BR" sz="1200" dirty="0" err="1">
                <a:solidFill>
                  <a:schemeClr val="accent1"/>
                </a:solidFill>
                <a:latin typeface="Segoe Print" panose="02000600000000000000" pitchFamily="2" charset="0"/>
              </a:rPr>
              <a:t>Rosenblatt</a:t>
            </a:r>
            <a:r>
              <a:rPr lang="pt-BR" sz="1200" dirty="0">
                <a:solidFill>
                  <a:schemeClr val="accent1"/>
                </a:solidFill>
                <a:latin typeface="Segoe Print" panose="02000600000000000000" pitchFamily="2" charset="0"/>
              </a:rPr>
              <a:t> </a:t>
            </a:r>
            <a:endParaRPr lang="pt-BR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9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57"/>
          <a:stretch/>
        </p:blipFill>
        <p:spPr>
          <a:xfrm>
            <a:off x="7894640" y="2277687"/>
            <a:ext cx="4034628" cy="280581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1" y="3942823"/>
            <a:ext cx="4175186" cy="223252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573103"/>
            <a:ext cx="4439549" cy="2862621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525" y="3063186"/>
            <a:ext cx="2769115" cy="113640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7200955" y="637819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Rede Neural Artificial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14"/>
          <a:stretch/>
        </p:blipFill>
        <p:spPr>
          <a:xfrm>
            <a:off x="235984" y="532013"/>
            <a:ext cx="6070259" cy="5004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40"/>
          <a:stretch/>
        </p:blipFill>
        <p:spPr>
          <a:xfrm>
            <a:off x="6305730" y="2336389"/>
            <a:ext cx="5500226" cy="37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3" y="548165"/>
            <a:ext cx="7974599" cy="50671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038" y="2896875"/>
            <a:ext cx="2426418" cy="256054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323" y="3533405"/>
            <a:ext cx="1759848" cy="7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5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8"/>
          <a:stretch/>
        </p:blipFill>
        <p:spPr>
          <a:xfrm>
            <a:off x="581891" y="1174824"/>
            <a:ext cx="9784080" cy="47199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15" y="2560531"/>
            <a:ext cx="662705" cy="88093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02" y="2597147"/>
            <a:ext cx="801874" cy="82343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27483" y="3572031"/>
            <a:ext cx="3832057" cy="46219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4" y="5663640"/>
            <a:ext cx="1009156" cy="46219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7200955" y="406800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Rede Neural Profunda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248063" y="6293431"/>
            <a:ext cx="434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Cada Camada = Uma Especialidade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83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2876204"/>
            <a:ext cx="12191999" cy="12635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O que é “</a:t>
            </a:r>
            <a:r>
              <a:rPr lang="pt-BR" sz="2400" dirty="0" err="1" smtClean="0"/>
              <a:t>Deep</a:t>
            </a:r>
            <a:r>
              <a:rPr lang="pt-BR" sz="2400" dirty="0" smtClean="0"/>
              <a:t> Learning” 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022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906"/>
            <a:ext cx="6979228" cy="48196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752" y="3834859"/>
            <a:ext cx="4982411" cy="2806758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889111" y="1267532"/>
            <a:ext cx="3098925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Aprendizado de Máquina</a:t>
            </a:r>
          </a:p>
          <a:p>
            <a:pPr algn="ctr"/>
            <a:r>
              <a:rPr lang="pt-BR" sz="4000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+</a:t>
            </a:r>
          </a:p>
          <a:p>
            <a:pPr algn="ctr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Rede Neural Profunda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1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2">
            <a:extLst>
              <a:ext uri="{FF2B5EF4-FFF2-40B4-BE49-F238E27FC236}">
                <a16:creationId xmlns:a16="http://schemas.microsoft.com/office/drawing/2014/main" id="{DED3CB0E-6E7D-4100-8408-99516CFBB1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85" y="6078955"/>
            <a:ext cx="223361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718A6713-9127-4525-8643-65BCF82D9335}"/>
              </a:ext>
            </a:extLst>
          </p:cNvPr>
          <p:cNvSpPr txBox="1"/>
          <p:nvPr/>
        </p:nvSpPr>
        <p:spPr>
          <a:xfrm>
            <a:off x="1420277" y="377439"/>
            <a:ext cx="924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 eaLnBrk="1" hangingPunct="1">
              <a:defRPr sz="32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sabemos definir Inteligência?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" y="-1360"/>
            <a:ext cx="12191996" cy="67761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0"/>
            <a:ext cx="12193057" cy="33226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63" b="100000" l="0" r="999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4852242"/>
            <a:ext cx="12193057" cy="200575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982" y="427898"/>
            <a:ext cx="4110057" cy="231396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89813" l="0" r="100000">
                        <a14:backgroundMark x1="88009" y1="28067" x2="88009" y2="28067"/>
                        <a14:backgroundMark x1="89819" y1="30146" x2="89819" y2="30146"/>
                        <a14:backgroundMark x1="84163" y1="24740" x2="84163" y2="24740"/>
                        <a14:backgroundMark x1="84615" y1="33888" x2="84615" y2="33888"/>
                        <a14:backgroundMark x1="93213" y1="2079" x2="93213" y2="2079"/>
                        <a14:backgroundMark x1="96833" y1="1663" x2="96833" y2="1663"/>
                        <a14:backgroundMark x1="97285" y1="4158" x2="97285" y2="4158"/>
                        <a14:backgroundMark x1="90498" y1="2495" x2="90498" y2="2495"/>
                        <a14:backgroundMark x1="40045" y1="1247" x2="40045" y2="1247"/>
                        <a14:backgroundMark x1="4751" y1="42204" x2="15158" y2="69647"/>
                        <a14:backgroundMark x1="97738" y1="8524" x2="78959" y2="208"/>
                        <a14:backgroundMark x1="34389" y1="3950" x2="45023" y2="208"/>
                        <a14:backgroundMark x1="78959" y1="1040" x2="77602" y2="208"/>
                        <a14:backgroundMark x1="79864" y1="2287" x2="34389" y2="1040"/>
                      </a14:backgroundRemoval>
                    </a14:imgEffect>
                  </a14:imgLayer>
                </a14:imgProps>
              </a:ext>
            </a:extLst>
          </a:blip>
          <a:srcRect t="-2803" r="-48" b="-1"/>
          <a:stretch/>
        </p:blipFill>
        <p:spPr>
          <a:xfrm>
            <a:off x="738190" y="62085"/>
            <a:ext cx="2695949" cy="3014623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8928898" y="992417"/>
            <a:ext cx="3046685" cy="3129567"/>
          </a:xfrm>
          <a:prstGeom prst="ellipse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scene3d>
            <a:camera prst="isometricOffAxis2Top">
              <a:rot lat="21517266" lon="388254" rev="20956802"/>
            </a:camera>
            <a:lightRig rig="freezing" dir="t">
              <a:rot lat="0" lon="0" rev="10200000"/>
            </a:lightRig>
          </a:scene3d>
          <a:sp3d extrusionH="234950" prstMaterial="translucentPowder">
            <a:bevelT w="946150" h="920750"/>
            <a:bevelB w="1047750" h="863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050" l="2308" r="100000">
                        <a14:backgroundMark x1="66346" y1="53465" x2="66346" y2="53465"/>
                        <a14:backgroundMark x1="56923" y1="54455" x2="56923" y2="54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144" y="3084297"/>
            <a:ext cx="3170195" cy="1231499"/>
          </a:xfrm>
          <a:prstGeom prst="rect">
            <a:avLst/>
          </a:prstGeom>
        </p:spPr>
      </p:pic>
      <p:sp>
        <p:nvSpPr>
          <p:cNvPr id="12" name="CaixaDeTexto 4">
            <a:extLst>
              <a:ext uri="{FF2B5EF4-FFF2-40B4-BE49-F238E27FC236}">
                <a16:creationId xmlns:a16="http://schemas.microsoft.com/office/drawing/2014/main" id="{F176D234-3D9A-43B2-BBEF-972C3DF6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245" y="362049"/>
            <a:ext cx="617144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 smtClean="0">
                <a:solidFill>
                  <a:srgbClr val="00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 Artificial:</a:t>
            </a:r>
          </a:p>
          <a:p>
            <a:pPr algn="ctr" eaLnBrk="1" hangingPunct="1"/>
            <a:r>
              <a:rPr lang="pt-BR" altLang="pt-BR" sz="3600" b="1" dirty="0" smtClean="0">
                <a:solidFill>
                  <a:srgbClr val="00295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 ou Futuro?</a:t>
            </a:r>
            <a:endParaRPr lang="pt-BR" altLang="pt-BR" sz="1200" b="1" dirty="0">
              <a:solidFill>
                <a:srgbClr val="00295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8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155335" y="453153"/>
            <a:ext cx="826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  <a:latin typeface="Segoe Print" panose="02000600000000000000" pitchFamily="2" charset="0"/>
              </a:rPr>
              <a:t>Arquitetura </a:t>
            </a:r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ResNet-50 (</a:t>
            </a:r>
            <a:r>
              <a:rPr lang="en-US" dirty="0">
                <a:solidFill>
                  <a:schemeClr val="accent1"/>
                </a:solidFill>
                <a:latin typeface="Segoe Print" panose="02000600000000000000" pitchFamily="2" charset="0"/>
              </a:rPr>
              <a:t>Residual Learning Network de 50 </a:t>
            </a:r>
            <a:r>
              <a:rPr lang="en-US" dirty="0" err="1" smtClean="0">
                <a:solidFill>
                  <a:schemeClr val="accent1"/>
                </a:solidFill>
                <a:latin typeface="Segoe Print" panose="02000600000000000000" pitchFamily="2" charset="0"/>
              </a:rPr>
              <a:t>camadas</a:t>
            </a:r>
            <a:r>
              <a:rPr lang="en-US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)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r="1810"/>
          <a:stretch/>
        </p:blipFill>
        <p:spPr>
          <a:xfrm>
            <a:off x="4349158" y="3315489"/>
            <a:ext cx="7842842" cy="336715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06" y="1259803"/>
            <a:ext cx="8424212" cy="144322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3744584"/>
            <a:ext cx="4156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accent1"/>
                </a:solidFill>
                <a:latin typeface="Segoe Print" panose="02000600000000000000" pitchFamily="2" charset="0"/>
              </a:rPr>
              <a:t>Apresentada pela primeira vez em 2018 para  classificação de imagens de alimentos em comerciais televisivos.</a:t>
            </a:r>
          </a:p>
        </p:txBody>
      </p:sp>
    </p:spTree>
    <p:extLst>
      <p:ext uri="{BB962C8B-B14F-4D97-AF65-F5344CB8AC3E}">
        <p14:creationId xmlns:p14="http://schemas.microsoft.com/office/powerpoint/2010/main" val="9706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2876204"/>
            <a:ext cx="12191999" cy="12635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Juntando Tudo!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6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9" y="403391"/>
            <a:ext cx="2243522" cy="890093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31172"/>
          <a:stretch/>
        </p:blipFill>
        <p:spPr>
          <a:xfrm>
            <a:off x="739331" y="2001032"/>
            <a:ext cx="10128250" cy="20927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79593" y="1513831"/>
            <a:ext cx="20448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Isto é um Cão?</a:t>
            </a:r>
          </a:p>
        </p:txBody>
      </p:sp>
      <p:sp>
        <p:nvSpPr>
          <p:cNvPr id="8" name="Retângulo 7"/>
          <p:cNvSpPr/>
          <p:nvPr/>
        </p:nvSpPr>
        <p:spPr>
          <a:xfrm>
            <a:off x="4147914" y="1354701"/>
            <a:ext cx="2969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O que é que tem na Imagem e Onde está?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7754458" y="1375332"/>
            <a:ext cx="29694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Qual pixel pertence a qual objeto ?</a:t>
            </a:r>
          </a:p>
        </p:txBody>
      </p:sp>
      <p:sp>
        <p:nvSpPr>
          <p:cNvPr id="5" name="Retângulo Arredondado 4"/>
          <p:cNvSpPr/>
          <p:nvPr/>
        </p:nvSpPr>
        <p:spPr>
          <a:xfrm>
            <a:off x="1405462" y="4314129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4836070" y="4314129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Detecção</a:t>
            </a:r>
            <a:endParaRPr lang="pt-BR" dirty="0"/>
          </a:p>
        </p:txBody>
      </p:sp>
      <p:sp>
        <p:nvSpPr>
          <p:cNvPr id="13" name="Retângulo Arredondado 12"/>
          <p:cNvSpPr/>
          <p:nvPr/>
        </p:nvSpPr>
        <p:spPr>
          <a:xfrm>
            <a:off x="8442614" y="4314129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8261772" y="5934795"/>
            <a:ext cx="3930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Estas Tarefas são Pertinentes à todas as Aplicações </a:t>
            </a:r>
          </a:p>
        </p:txBody>
      </p:sp>
      <p:sp>
        <p:nvSpPr>
          <p:cNvPr id="6" name="Retângulo 5"/>
          <p:cNvSpPr/>
          <p:nvPr/>
        </p:nvSpPr>
        <p:spPr>
          <a:xfrm>
            <a:off x="7579912" y="6042516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  <a:latin typeface="Segoe Print" panose="02000600000000000000" pitchFamily="2" charset="0"/>
              </a:rPr>
              <a:t>Obs.: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54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396986" y="373375"/>
            <a:ext cx="584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Exemplo: Reconhecimento de Placas em Veículos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1"/>
          <a:stretch/>
        </p:blipFill>
        <p:spPr>
          <a:xfrm>
            <a:off x="1923325" y="1451728"/>
            <a:ext cx="9441300" cy="4658740"/>
          </a:xfrm>
          <a:prstGeom prst="rect">
            <a:avLst/>
          </a:prstGeom>
        </p:spPr>
      </p:pic>
      <p:sp>
        <p:nvSpPr>
          <p:cNvPr id="11" name="Retângulo Arredondado 10"/>
          <p:cNvSpPr/>
          <p:nvPr/>
        </p:nvSpPr>
        <p:spPr>
          <a:xfrm>
            <a:off x="66826" y="3752817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Detecção</a:t>
            </a:r>
            <a:endParaRPr lang="pt-BR" dirty="0"/>
          </a:p>
        </p:txBody>
      </p:sp>
      <p:cxnSp>
        <p:nvCxnSpPr>
          <p:cNvPr id="19" name="Conector de Seta Reta 18"/>
          <p:cNvCxnSpPr>
            <a:stCxn id="11" idx="3"/>
          </p:cNvCxnSpPr>
          <p:nvPr/>
        </p:nvCxnSpPr>
        <p:spPr>
          <a:xfrm>
            <a:off x="1659956" y="3955494"/>
            <a:ext cx="404515" cy="3763"/>
          </a:xfrm>
          <a:prstGeom prst="straightConnector1">
            <a:avLst/>
          </a:prstGeom>
          <a:ln w="57150">
            <a:solidFill>
              <a:srgbClr val="1DD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stCxn id="12" idx="0"/>
          </p:cNvCxnSpPr>
          <p:nvPr/>
        </p:nvCxnSpPr>
        <p:spPr>
          <a:xfrm flipH="1" flipV="1">
            <a:off x="3078046" y="5184743"/>
            <a:ext cx="28085" cy="950808"/>
          </a:xfrm>
          <a:prstGeom prst="straightConnector1">
            <a:avLst/>
          </a:prstGeom>
          <a:ln w="57150">
            <a:solidFill>
              <a:srgbClr val="153D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10" idx="0"/>
          </p:cNvCxnSpPr>
          <p:nvPr/>
        </p:nvCxnSpPr>
        <p:spPr>
          <a:xfrm flipH="1" flipV="1">
            <a:off x="3648174" y="5024487"/>
            <a:ext cx="1913511" cy="1107000"/>
          </a:xfrm>
          <a:prstGeom prst="straightConnector1">
            <a:avLst/>
          </a:prstGeom>
          <a:ln w="57150">
            <a:solidFill>
              <a:srgbClr val="C424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Arredondado 9"/>
          <p:cNvSpPr/>
          <p:nvPr/>
        </p:nvSpPr>
        <p:spPr>
          <a:xfrm>
            <a:off x="4765120" y="6131487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Classificação</a:t>
            </a:r>
            <a:endParaRPr lang="pt-BR" dirty="0"/>
          </a:p>
        </p:txBody>
      </p:sp>
      <p:sp>
        <p:nvSpPr>
          <p:cNvPr id="12" name="Retângulo Arredondado 11"/>
          <p:cNvSpPr/>
          <p:nvPr/>
        </p:nvSpPr>
        <p:spPr>
          <a:xfrm>
            <a:off x="2309566" y="6135551"/>
            <a:ext cx="1593130" cy="405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Segmentação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4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4" y="377439"/>
            <a:ext cx="2243522" cy="8900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16" y="3451651"/>
            <a:ext cx="5748761" cy="312399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30" y="643377"/>
            <a:ext cx="4784792" cy="2348652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4" y="431716"/>
            <a:ext cx="6197622" cy="2808274"/>
          </a:xfrm>
          <a:prstGeom prst="rect">
            <a:avLst/>
          </a:prstGeom>
          <a:noFill/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25" y="3812450"/>
            <a:ext cx="4752141" cy="2677039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0" y="3395089"/>
            <a:ext cx="12192000" cy="0"/>
          </a:xfrm>
          <a:prstGeom prst="line">
            <a:avLst/>
          </a:prstGeom>
          <a:ln>
            <a:solidFill>
              <a:srgbClr val="C4244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9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2876204"/>
            <a:ext cx="12191999" cy="12635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Aplicações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649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2">
            <a:extLst>
              <a:ext uri="{FF2B5EF4-FFF2-40B4-BE49-F238E27FC236}">
                <a16:creationId xmlns:a16="http://schemas.microsoft.com/office/drawing/2014/main" id="{DED3CB0E-6E7D-4100-8408-99516CFBB1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85" y="6078955"/>
            <a:ext cx="223361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718A6713-9127-4525-8643-65BCF82D9335}"/>
              </a:ext>
            </a:extLst>
          </p:cNvPr>
          <p:cNvSpPr txBox="1"/>
          <p:nvPr/>
        </p:nvSpPr>
        <p:spPr>
          <a:xfrm>
            <a:off x="1420277" y="377439"/>
            <a:ext cx="924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 eaLnBrk="1" hangingPunct="1">
              <a:defRPr sz="32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sabemos definir Inteligência?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" y="-1360"/>
            <a:ext cx="12191996" cy="67761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0"/>
            <a:ext cx="12193057" cy="33226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63" b="100000" l="0" r="999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4852242"/>
            <a:ext cx="12193057" cy="200575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8982" y="427898"/>
            <a:ext cx="4110057" cy="23139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83" y="1673074"/>
            <a:ext cx="3048000" cy="2286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5050" l="2308" r="100000">
                        <a14:backgroundMark x1="66346" y1="53465" x2="66346" y2="53465"/>
                        <a14:backgroundMark x1="56923" y1="54455" x2="56923" y2="54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144" y="3084297"/>
            <a:ext cx="3170195" cy="123149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813" l="0" r="100000">
                        <a14:backgroundMark x1="88009" y1="28067" x2="88009" y2="28067"/>
                        <a14:backgroundMark x1="89819" y1="30146" x2="89819" y2="30146"/>
                        <a14:backgroundMark x1="84163" y1="24740" x2="84163" y2="24740"/>
                        <a14:backgroundMark x1="84615" y1="33888" x2="84615" y2="33888"/>
                        <a14:backgroundMark x1="93213" y1="2079" x2="93213" y2="2079"/>
                        <a14:backgroundMark x1="96833" y1="1663" x2="96833" y2="1663"/>
                        <a14:backgroundMark x1="97285" y1="4158" x2="97285" y2="4158"/>
                        <a14:backgroundMark x1="90498" y1="2495" x2="90498" y2="2495"/>
                        <a14:backgroundMark x1="40045" y1="1247" x2="40045" y2="1247"/>
                        <a14:backgroundMark x1="4751" y1="42204" x2="15158" y2="69647"/>
                        <a14:backgroundMark x1="97738" y1="8524" x2="78959" y2="208"/>
                        <a14:backgroundMark x1="34389" y1="3950" x2="45023" y2="208"/>
                        <a14:backgroundMark x1="78959" y1="1040" x2="77602" y2="208"/>
                        <a14:backgroundMark x1="79864" y1="2287" x2="34389" y2="1040"/>
                      </a14:backgroundRemoval>
                    </a14:imgEffect>
                  </a14:imgLayer>
                </a14:imgProps>
              </a:ext>
            </a:extLst>
          </a:blip>
          <a:srcRect t="-2803" r="-48" b="-1"/>
          <a:stretch/>
        </p:blipFill>
        <p:spPr>
          <a:xfrm>
            <a:off x="738190" y="62085"/>
            <a:ext cx="2695949" cy="301462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263596" y="6099251"/>
            <a:ext cx="370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Portfólio de 76 projetos concluídos com IA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095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3682538"/>
            <a:ext cx="1219199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Classificação de Alvos RADAR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15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44" l="7667" r="93556">
                        <a14:foregroundMark x1="86667" y1="30833" x2="86667" y2="30833"/>
                        <a14:foregroundMark x1="90778" y1="31111" x2="90778" y2="31111"/>
                        <a14:foregroundMark x1="35111" y1="11944" x2="35111" y2="11944"/>
                        <a14:foregroundMark x1="30444" y1="1389" x2="43222" y2="27222"/>
                        <a14:foregroundMark x1="74111" y1="5000" x2="72222" y2="1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98" r="7657"/>
          <a:stretch/>
        </p:blipFill>
        <p:spPr>
          <a:xfrm>
            <a:off x="7547956" y="4891305"/>
            <a:ext cx="3848792" cy="1640127"/>
          </a:xfrm>
          <a:prstGeom prst="rect">
            <a:avLst/>
          </a:prstGeom>
        </p:spPr>
      </p:pic>
      <p:grpSp>
        <p:nvGrpSpPr>
          <p:cNvPr id="12" name="Agrupar 11"/>
          <p:cNvGrpSpPr/>
          <p:nvPr/>
        </p:nvGrpSpPr>
        <p:grpSpPr>
          <a:xfrm>
            <a:off x="187628" y="187485"/>
            <a:ext cx="5544762" cy="2757054"/>
            <a:chOff x="853267" y="2213956"/>
            <a:chExt cx="7143750" cy="381000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67" y="2213956"/>
              <a:ext cx="7143750" cy="3810000"/>
            </a:xfrm>
            <a:prstGeom prst="rect">
              <a:avLst/>
            </a:prstGeom>
          </p:spPr>
        </p:pic>
        <p:sp>
          <p:nvSpPr>
            <p:cNvPr id="4" name="CaixaDeTexto 3"/>
            <p:cNvSpPr txBox="1"/>
            <p:nvPr/>
          </p:nvSpPr>
          <p:spPr>
            <a:xfrm>
              <a:off x="6434050" y="4202083"/>
              <a:ext cx="8063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Alvo</a:t>
              </a:r>
              <a:endParaRPr lang="pt-BR" dirty="0"/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4597" y="4937760"/>
              <a:ext cx="1554480" cy="241069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7827" y="2635134"/>
              <a:ext cx="1461250" cy="273045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3352800" y="5654624"/>
              <a:ext cx="15932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Distância</a:t>
              </a:r>
              <a:endParaRPr lang="pt-BR" dirty="0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853267" y="4753094"/>
              <a:ext cx="126647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Radar</a:t>
              </a:r>
            </a:p>
            <a:p>
              <a:endParaRPr lang="pt-BR" dirty="0"/>
            </a:p>
          </p:txBody>
        </p:sp>
      </p:grp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/>
          <a:stretch/>
        </p:blipFill>
        <p:spPr>
          <a:xfrm>
            <a:off x="7905404" y="1238597"/>
            <a:ext cx="3012596" cy="3390563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8270449" y="2439883"/>
            <a:ext cx="340822" cy="37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</a:t>
            </a:r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8270449" y="4145693"/>
            <a:ext cx="340822" cy="37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17" name="Elipse 16"/>
          <p:cNvSpPr/>
          <p:nvPr/>
        </p:nvSpPr>
        <p:spPr>
          <a:xfrm>
            <a:off x="9422474" y="5975990"/>
            <a:ext cx="340822" cy="37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</a:t>
            </a:r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10577178" y="5186281"/>
            <a:ext cx="340822" cy="37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B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7991698" y="1057228"/>
            <a:ext cx="143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Reflexo do Corpo</a:t>
            </a:r>
            <a:endParaRPr lang="pt-BR" sz="14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7991698" y="2779989"/>
            <a:ext cx="1297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Reflexo das Pás</a:t>
            </a:r>
            <a:endParaRPr lang="pt-BR" sz="1400" dirty="0"/>
          </a:p>
        </p:txBody>
      </p:sp>
      <p:sp>
        <p:nvSpPr>
          <p:cNvPr id="29" name="Elipse 28"/>
          <p:cNvSpPr/>
          <p:nvPr/>
        </p:nvSpPr>
        <p:spPr>
          <a:xfrm>
            <a:off x="4796663" y="6224454"/>
            <a:ext cx="340822" cy="37407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843" y="3962306"/>
            <a:ext cx="3912101" cy="2136395"/>
          </a:xfrm>
          <a:prstGeom prst="rect">
            <a:avLst/>
          </a:prstGeom>
        </p:spPr>
      </p:pic>
      <p:sp>
        <p:nvSpPr>
          <p:cNvPr id="30" name="Chave Direita 29"/>
          <p:cNvSpPr/>
          <p:nvPr/>
        </p:nvSpPr>
        <p:spPr>
          <a:xfrm flipH="1">
            <a:off x="1210068" y="3890437"/>
            <a:ext cx="409784" cy="21184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602" y="4392658"/>
            <a:ext cx="307259" cy="36600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3550" y="3982573"/>
            <a:ext cx="305362" cy="358469"/>
          </a:xfrm>
          <a:prstGeom prst="rect">
            <a:avLst/>
          </a:prstGeom>
        </p:spPr>
      </p:pic>
      <p:sp>
        <p:nvSpPr>
          <p:cNvPr id="35" name="Chave Direita 34"/>
          <p:cNvSpPr/>
          <p:nvPr/>
        </p:nvSpPr>
        <p:spPr>
          <a:xfrm>
            <a:off x="5058827" y="3952481"/>
            <a:ext cx="409784" cy="8103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/>
          <p:nvPr/>
        </p:nvSpPr>
        <p:spPr>
          <a:xfrm>
            <a:off x="4833421" y="4830527"/>
            <a:ext cx="251077" cy="2755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Elipse 35"/>
          <p:cNvSpPr/>
          <p:nvPr/>
        </p:nvSpPr>
        <p:spPr>
          <a:xfrm>
            <a:off x="4833421" y="5235558"/>
            <a:ext cx="251077" cy="2755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Elipse 36"/>
          <p:cNvSpPr/>
          <p:nvPr/>
        </p:nvSpPr>
        <p:spPr>
          <a:xfrm>
            <a:off x="4833421" y="5669159"/>
            <a:ext cx="251077" cy="27551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have Direita 37"/>
          <p:cNvSpPr/>
          <p:nvPr/>
        </p:nvSpPr>
        <p:spPr>
          <a:xfrm>
            <a:off x="5058827" y="4808722"/>
            <a:ext cx="409784" cy="12001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5468611" y="4079432"/>
            <a:ext cx="1590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Se A </a:t>
            </a:r>
            <a:r>
              <a:rPr lang="pt-BR" sz="1000" b="1" dirty="0" smtClean="0"/>
              <a:t>E</a:t>
            </a:r>
            <a:r>
              <a:rPr lang="pt-BR" sz="1400" dirty="0" smtClean="0"/>
              <a:t> B = </a:t>
            </a:r>
            <a:r>
              <a:rPr lang="pt-BR" sz="1400" dirty="0" err="1" smtClean="0"/>
              <a:t>Helo</a:t>
            </a:r>
            <a:endParaRPr lang="pt-BR" sz="1400" dirty="0" smtClean="0"/>
          </a:p>
          <a:p>
            <a:r>
              <a:rPr lang="pt-BR" sz="1400" dirty="0" smtClean="0"/>
              <a:t>Se A </a:t>
            </a:r>
            <a:r>
              <a:rPr lang="pt-BR" sz="1000" b="1" dirty="0"/>
              <a:t>E</a:t>
            </a:r>
            <a:r>
              <a:rPr lang="pt-BR" sz="1400" dirty="0" smtClean="0"/>
              <a:t> </a:t>
            </a:r>
            <a:r>
              <a:rPr lang="pt-BR" sz="1000" b="1" dirty="0" smtClean="0"/>
              <a:t>NÃO</a:t>
            </a:r>
            <a:r>
              <a:rPr lang="pt-BR" sz="1400" dirty="0" smtClean="0"/>
              <a:t>B = Plane</a:t>
            </a:r>
            <a:endParaRPr lang="pt-BR" sz="1400" dirty="0"/>
          </a:p>
        </p:txBody>
      </p:sp>
      <p:sp>
        <p:nvSpPr>
          <p:cNvPr id="40" name="CaixaDeTexto 39"/>
          <p:cNvSpPr txBox="1"/>
          <p:nvPr/>
        </p:nvSpPr>
        <p:spPr>
          <a:xfrm>
            <a:off x="5468611" y="5219428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Se B </a:t>
            </a:r>
            <a:r>
              <a:rPr lang="pt-BR" sz="1000" b="1" dirty="0" smtClean="0"/>
              <a:t>Então</a:t>
            </a:r>
            <a:r>
              <a:rPr lang="pt-BR" sz="1400" dirty="0" smtClean="0"/>
              <a:t> Modelo = modelo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208374" y="6249366"/>
            <a:ext cx="173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Banco de Assinaturas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824762" y="6249366"/>
            <a:ext cx="1363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Sinal de Entrada</a:t>
            </a:r>
          </a:p>
        </p:txBody>
      </p:sp>
      <p:sp>
        <p:nvSpPr>
          <p:cNvPr id="43" name="Elipse 42"/>
          <p:cNvSpPr/>
          <p:nvPr/>
        </p:nvSpPr>
        <p:spPr>
          <a:xfrm>
            <a:off x="1467314" y="6224454"/>
            <a:ext cx="340822" cy="374073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Elipse 43"/>
          <p:cNvSpPr/>
          <p:nvPr/>
        </p:nvSpPr>
        <p:spPr>
          <a:xfrm>
            <a:off x="1492253" y="5638325"/>
            <a:ext cx="299530" cy="317374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/>
          <p:cNvSpPr/>
          <p:nvPr/>
        </p:nvSpPr>
        <p:spPr>
          <a:xfrm>
            <a:off x="1492253" y="5233770"/>
            <a:ext cx="299530" cy="317374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Elipse 45"/>
          <p:cNvSpPr/>
          <p:nvPr/>
        </p:nvSpPr>
        <p:spPr>
          <a:xfrm>
            <a:off x="1492253" y="4818134"/>
            <a:ext cx="299530" cy="317374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Elipse 46"/>
          <p:cNvSpPr/>
          <p:nvPr/>
        </p:nvSpPr>
        <p:spPr>
          <a:xfrm>
            <a:off x="1492253" y="4410809"/>
            <a:ext cx="299530" cy="317374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Elipse 47"/>
          <p:cNvSpPr/>
          <p:nvPr/>
        </p:nvSpPr>
        <p:spPr>
          <a:xfrm>
            <a:off x="1492253" y="3961927"/>
            <a:ext cx="299530" cy="317374"/>
          </a:xfrm>
          <a:prstGeom prst="ellipse">
            <a:avLst/>
          </a:prstGeom>
          <a:solidFill>
            <a:srgbClr val="00C000"/>
          </a:solidFill>
          <a:ln>
            <a:solidFill>
              <a:srgbClr val="00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3" t="7771" b="70812"/>
          <a:stretch/>
        </p:blipFill>
        <p:spPr>
          <a:xfrm>
            <a:off x="48882" y="4561663"/>
            <a:ext cx="1194156" cy="440575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3182499" y="5258139"/>
            <a:ext cx="251077" cy="2755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Elipse 50"/>
          <p:cNvSpPr/>
          <p:nvPr/>
        </p:nvSpPr>
        <p:spPr>
          <a:xfrm>
            <a:off x="3186901" y="4827908"/>
            <a:ext cx="251077" cy="2755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Elipse 51"/>
          <p:cNvSpPr/>
          <p:nvPr/>
        </p:nvSpPr>
        <p:spPr>
          <a:xfrm>
            <a:off x="3186901" y="4423904"/>
            <a:ext cx="251077" cy="2755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4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" y="3682538"/>
            <a:ext cx="12191999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Classificação de Alvos RADAR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298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2">
            <a:extLst>
              <a:ext uri="{FF2B5EF4-FFF2-40B4-BE49-F238E27FC236}">
                <a16:creationId xmlns:a16="http://schemas.microsoft.com/office/drawing/2014/main" id="{DED3CB0E-6E7D-4100-8408-99516CFBB1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85" y="6078955"/>
            <a:ext cx="223361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718A6713-9127-4525-8643-65BCF82D9335}"/>
              </a:ext>
            </a:extLst>
          </p:cNvPr>
          <p:cNvSpPr txBox="1"/>
          <p:nvPr/>
        </p:nvSpPr>
        <p:spPr>
          <a:xfrm>
            <a:off x="1420277" y="377439"/>
            <a:ext cx="924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 eaLnBrk="1" hangingPunct="1">
              <a:defRPr sz="32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sabemos definir Inteligência?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8877" y="3249813"/>
            <a:ext cx="2104109" cy="3608187"/>
          </a:xfrm>
          <a:prstGeom prst="rect">
            <a:avLst/>
          </a:prstGeom>
        </p:spPr>
      </p:pic>
      <p:grpSp>
        <p:nvGrpSpPr>
          <p:cNvPr id="8" name="Agrupar 7"/>
          <p:cNvGrpSpPr/>
          <p:nvPr/>
        </p:nvGrpSpPr>
        <p:grpSpPr>
          <a:xfrm>
            <a:off x="5906387" y="4032703"/>
            <a:ext cx="3613849" cy="2142858"/>
            <a:chOff x="4527742" y="2463268"/>
            <a:chExt cx="5929670" cy="3731825"/>
          </a:xfrm>
          <a:scene3d>
            <a:camera prst="perspectiveHeroicExtremeLeftFacing"/>
            <a:lightRig rig="threePt" dir="t"/>
          </a:scene3d>
        </p:grpSpPr>
        <p:pic>
          <p:nvPicPr>
            <p:cNvPr id="7" name="Imagem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65"/>
            <a:stretch/>
          </p:blipFill>
          <p:spPr>
            <a:xfrm>
              <a:off x="4876199" y="2833755"/>
              <a:ext cx="4344803" cy="299085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109" r="9934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742" y="2463268"/>
              <a:ext cx="5929670" cy="3731825"/>
            </a:xfrm>
            <a:prstGeom prst="rect">
              <a:avLst/>
            </a:prstGeom>
          </p:spPr>
        </p:pic>
      </p:grpSp>
      <p:sp>
        <p:nvSpPr>
          <p:cNvPr id="9" name="CaixaDeTexto 8"/>
          <p:cNvSpPr txBox="1"/>
          <p:nvPr/>
        </p:nvSpPr>
        <p:spPr>
          <a:xfrm>
            <a:off x="6915807" y="1924295"/>
            <a:ext cx="491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Segoe Print" panose="02000600000000000000" pitchFamily="2" charset="0"/>
              </a:rPr>
              <a:t>“Conheço muitos Golfinhos que aprenderam partes de nosso idioma e até o utilizam para se comunicarem conosco. Porém, alguém conhece algum humano que fale </a:t>
            </a:r>
            <a:r>
              <a:rPr lang="pt-BR" i="1" dirty="0" err="1" smtClean="0">
                <a:latin typeface="Segoe Print" panose="02000600000000000000" pitchFamily="2" charset="0"/>
              </a:rPr>
              <a:t>golfinês</a:t>
            </a:r>
            <a:r>
              <a:rPr lang="pt-BR" dirty="0" smtClean="0">
                <a:latin typeface="Segoe Print" panose="02000600000000000000" pitchFamily="2" charset="0"/>
              </a:rPr>
              <a:t>”?</a:t>
            </a:r>
          </a:p>
          <a:p>
            <a:pPr algn="r"/>
            <a:r>
              <a:rPr lang="pt-BR" dirty="0" smtClean="0">
                <a:latin typeface="Segoe Print" panose="02000600000000000000" pitchFamily="2" charset="0"/>
              </a:rPr>
              <a:t>Carl Sagan</a:t>
            </a:r>
            <a:endParaRPr lang="pt-BR" dirty="0">
              <a:latin typeface="Segoe Print" panose="02000600000000000000" pitchFamily="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42" y="3860035"/>
            <a:ext cx="1636457" cy="13673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o Explicativo em Nuvem 1"/>
          <p:cNvSpPr/>
          <p:nvPr/>
        </p:nvSpPr>
        <p:spPr>
          <a:xfrm rot="21114140">
            <a:off x="2505650" y="1018193"/>
            <a:ext cx="2623311" cy="2175642"/>
          </a:xfrm>
          <a:prstGeom prst="cloudCallout">
            <a:avLst>
              <a:gd name="adj1" fmla="val -92576"/>
              <a:gd name="adj2" fmla="val 53061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Inteligência?</a:t>
            </a:r>
          </a:p>
          <a:p>
            <a:pPr algn="ctr"/>
            <a:endParaRPr lang="pt-BR" dirty="0" smtClean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O que seria Inteligência?</a:t>
            </a:r>
            <a:endParaRPr lang="pt-BR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2">
            <a:extLst>
              <a:ext uri="{FF2B5EF4-FFF2-40B4-BE49-F238E27FC236}">
                <a16:creationId xmlns:a16="http://schemas.microsoft.com/office/drawing/2014/main" id="{DED3CB0E-6E7D-4100-8408-99516CFBB1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685" y="6078955"/>
            <a:ext cx="223361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CaixaDeTexto 85">
            <a:extLst>
              <a:ext uri="{FF2B5EF4-FFF2-40B4-BE49-F238E27FC236}">
                <a16:creationId xmlns:a16="http://schemas.microsoft.com/office/drawing/2014/main" id="{718A6713-9127-4525-8643-65BCF82D9335}"/>
              </a:ext>
            </a:extLst>
          </p:cNvPr>
          <p:cNvSpPr txBox="1"/>
          <p:nvPr/>
        </p:nvSpPr>
        <p:spPr>
          <a:xfrm>
            <a:off x="1420277" y="377439"/>
            <a:ext cx="9247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 eaLnBrk="1" hangingPunct="1">
              <a:defRPr sz="32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defRPr>
            </a:lvl1pPr>
          </a:lstStyle>
          <a:p>
            <a:r>
              <a:rPr lang="pt-BR" dirty="0" smtClean="0"/>
              <a:t>sabemos definir Inteligência?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" y="0"/>
            <a:ext cx="12191996" cy="67761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725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0"/>
            <a:ext cx="12193057" cy="33226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63" b="100000" l="0" r="999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" y="4852242"/>
            <a:ext cx="12193057" cy="2005758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9225526" y="1039528"/>
            <a:ext cx="3046685" cy="3129567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scene3d>
            <a:camera prst="isometricOffAxis2Top">
              <a:rot lat="21517266" lon="388254" rev="20956802"/>
            </a:camera>
            <a:lightRig rig="freezing" dir="t">
              <a:rot lat="0" lon="0" rev="10200000"/>
            </a:lightRig>
          </a:scene3d>
          <a:sp3d extrusionH="234950" prstMaterial="translucentPowder">
            <a:bevelT w="946150" h="920750"/>
            <a:bevelB w="1047750" h="863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5050" l="2308" r="100000">
                        <a14:backgroundMark x1="66346" y1="53465" x2="66346" y2="53465"/>
                        <a14:backgroundMark x1="56923" y1="54455" x2="56923" y2="54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7144" y="3084297"/>
            <a:ext cx="3170195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2876204"/>
            <a:ext cx="12191999" cy="12635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/>
              <a:t>Os Caminhos da IA: Do Ontem ao Hoje</a:t>
            </a:r>
          </a:p>
        </p:txBody>
      </p:sp>
    </p:spTree>
    <p:extLst>
      <p:ext uri="{BB962C8B-B14F-4D97-AF65-F5344CB8AC3E}">
        <p14:creationId xmlns:p14="http://schemas.microsoft.com/office/powerpoint/2010/main" val="30351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988" y="2563988"/>
            <a:ext cx="4219001" cy="173141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354980" y="2877494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300 AC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789988" y="4261820"/>
            <a:ext cx="4784837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>
                <a:latin typeface="Segoe Print" panose="02000600000000000000" pitchFamily="2" charset="0"/>
              </a:rPr>
              <a:t>Evolução da Matemática, da Filosofia e do conceito de Máquinas Autônomas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8042927" y="3499675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</a:rPr>
              <a:t>1600 DC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100000" l="0" r="92226">
                        <a14:foregroundMark x1="88516" y1="52444" x2="88516" y2="52444"/>
                        <a14:foregroundMark x1="89753" y1="51556" x2="88869" y2="54370"/>
                        <a14:backgroundMark x1="60601" y1="14815" x2="60601" y2="14815"/>
                        <a14:backgroundMark x1="62544" y1="18815" x2="62544" y2="18815"/>
                        <a14:backgroundMark x1="62898" y1="22074" x2="63428" y2="22667"/>
                        <a14:backgroundMark x1="64488" y1="32296" x2="64488" y2="32296"/>
                        <a14:backgroundMark x1="62367" y1="32444" x2="62367" y2="32444"/>
                        <a14:backgroundMark x1="58657" y1="41185" x2="79859" y2="43259"/>
                        <a14:backgroundMark x1="46643" y1="10963" x2="52120" y2="3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3" y="3187784"/>
            <a:ext cx="2399334" cy="28613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164" y="3272451"/>
            <a:ext cx="3011685" cy="343844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13928" y="54220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2000" dirty="0">
                <a:latin typeface="Segoe Print" panose="02000600000000000000" pitchFamily="2" charset="0"/>
              </a:rPr>
              <a:t>As ideias relacionadas com </a:t>
            </a:r>
            <a:r>
              <a:rPr lang="pt-BR" sz="2000" dirty="0" smtClean="0">
                <a:latin typeface="Segoe Print" panose="02000600000000000000" pitchFamily="2" charset="0"/>
              </a:rPr>
              <a:t>IA </a:t>
            </a:r>
            <a:r>
              <a:rPr lang="pt-BR" sz="2000" dirty="0">
                <a:latin typeface="Segoe Print" panose="02000600000000000000" pitchFamily="2" charset="0"/>
              </a:rPr>
              <a:t>são de bem antes do surgimento da tecnologia que tornou isso </a:t>
            </a:r>
            <a:r>
              <a:rPr lang="pt-BR" sz="2000" dirty="0" smtClean="0">
                <a:latin typeface="Segoe Print" panose="02000600000000000000" pitchFamily="2" charset="0"/>
              </a:rPr>
              <a:t>possível !!!</a:t>
            </a:r>
            <a:endParaRPr lang="pt-BR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1" b="99051" l="1685" r="100000">
                        <a14:foregroundMark x1="30497" y1="45992" x2="30497" y2="45992"/>
                        <a14:foregroundMark x1="39427" y1="41667" x2="39427" y2="41667"/>
                        <a14:foregroundMark x1="29233" y1="28165" x2="29233" y2="28165"/>
                        <a14:foregroundMark x1="7414" y1="40928" x2="7414" y2="40928"/>
                        <a14:foregroundMark x1="7414" y1="69093" x2="7414" y2="69093"/>
                        <a14:foregroundMark x1="16849" y1="84810" x2="16849" y2="84810"/>
                        <a14:foregroundMark x1="33867" y1="94304" x2="33867" y2="94304"/>
                        <a14:foregroundMark x1="87363" y1="59177" x2="87363" y2="59177"/>
                        <a14:foregroundMark x1="95872" y1="29536" x2="95872" y2="29536"/>
                        <a14:backgroundMark x1="28559" y1="44937" x2="28559" y2="44937"/>
                      </a14:backgroundRemoval>
                    </a14:imgEffect>
                    <a14:imgEffect>
                      <a14:artisticPaintStrokes/>
                    </a14:imgEffect>
                    <a14:imgEffect>
                      <a14:sharpenSoften amount="-48000"/>
                    </a14:imgEffect>
                    <a14:imgEffect>
                      <a14:brightnessContrast bright="59000" contrast="-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66700">
            <a:off x="2559785" y="707951"/>
            <a:ext cx="6981886" cy="5576098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 rot="3436432">
            <a:off x="6424505" y="3590437"/>
            <a:ext cx="1022303" cy="146101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1750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0" name="Retângulo 29"/>
          <p:cNvSpPr/>
          <p:nvPr/>
        </p:nvSpPr>
        <p:spPr>
          <a:xfrm rot="2415982">
            <a:off x="7159376" y="3426971"/>
            <a:ext cx="22069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Thomas </a:t>
            </a:r>
            <a:r>
              <a:rPr lang="pt-BR" sz="1400" dirty="0" err="1" smtClean="0">
                <a:solidFill>
                  <a:srgbClr val="1F4E79"/>
                </a:solidFill>
                <a:latin typeface="Segoe Print" panose="02000600000000000000" pitchFamily="2" charset="0"/>
              </a:rPr>
              <a:t>Bayes</a:t>
            </a:r>
            <a:r>
              <a:rPr lang="pt-BR" sz="14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 Desenvolve a base para o </a:t>
            </a:r>
            <a:r>
              <a:rPr lang="pt-BR" sz="1400" dirty="0" err="1" smtClean="0">
                <a:solidFill>
                  <a:srgbClr val="1F4E79"/>
                </a:solidFill>
                <a:latin typeface="Segoe Print" panose="02000600000000000000" pitchFamily="2" charset="0"/>
              </a:rPr>
              <a:t>Raciossíno</a:t>
            </a:r>
            <a:r>
              <a:rPr lang="pt-BR" sz="14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 Probabilístico</a:t>
            </a:r>
            <a:endParaRPr lang="pt-BR" sz="14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sp>
        <p:nvSpPr>
          <p:cNvPr id="31" name="Retângulo 30"/>
          <p:cNvSpPr/>
          <p:nvPr/>
        </p:nvSpPr>
        <p:spPr>
          <a:xfrm rot="17288223">
            <a:off x="6328857" y="3743907"/>
            <a:ext cx="1166156" cy="146101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1927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 rot="18076443">
            <a:off x="4914344" y="2753242"/>
            <a:ext cx="2823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Lançamento do Filme “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Metropolis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” de Fritz. Onde o principal personagem é uma “Androide” </a:t>
            </a:r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.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sp>
        <p:nvSpPr>
          <p:cNvPr id="34" name="Retângulo 33"/>
          <p:cNvSpPr/>
          <p:nvPr/>
        </p:nvSpPr>
        <p:spPr>
          <a:xfrm rot="12317985">
            <a:off x="6531858" y="4297623"/>
            <a:ext cx="1470638" cy="14213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1945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6" name="Retângulo 35"/>
          <p:cNvSpPr/>
          <p:nvPr/>
        </p:nvSpPr>
        <p:spPr>
          <a:xfrm rot="1392967">
            <a:off x="4742561" y="5456661"/>
            <a:ext cx="3001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Warren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McCulloch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 e Walter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Pitts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 apresentam um artigo </a:t>
            </a:r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com modelo de 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Redes </a:t>
            </a:r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Neurais.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sp>
        <p:nvSpPr>
          <p:cNvPr id="37" name="Retângulo 36"/>
          <p:cNvSpPr/>
          <p:nvPr/>
        </p:nvSpPr>
        <p:spPr>
          <a:xfrm rot="8313154">
            <a:off x="7567651" y="4091427"/>
            <a:ext cx="1602929" cy="142138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1950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43" name="Conector reto 42"/>
          <p:cNvCxnSpPr/>
          <p:nvPr/>
        </p:nvCxnSpPr>
        <p:spPr>
          <a:xfrm flipV="1">
            <a:off x="6868140" y="2970892"/>
            <a:ext cx="750884" cy="88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H="1" flipV="1">
            <a:off x="5323694" y="4165433"/>
            <a:ext cx="1134296" cy="72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 flipH="1">
            <a:off x="7498482" y="5594885"/>
            <a:ext cx="328066" cy="79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9139650" y="4489660"/>
            <a:ext cx="1000677" cy="86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 rot="5400000">
            <a:off x="8178543" y="3250450"/>
            <a:ext cx="1318894" cy="12190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1957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8" name="Conector reto 17"/>
          <p:cNvCxnSpPr/>
          <p:nvPr/>
        </p:nvCxnSpPr>
        <p:spPr>
          <a:xfrm>
            <a:off x="9134908" y="3253779"/>
            <a:ext cx="1463326" cy="3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/>
          <p:cNvSpPr/>
          <p:nvPr/>
        </p:nvSpPr>
        <p:spPr>
          <a:xfrm rot="17129226">
            <a:off x="9316045" y="3767488"/>
            <a:ext cx="1371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Frank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Rosenblatt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 apresenta o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perceptron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.</a:t>
            </a:r>
          </a:p>
        </p:txBody>
      </p:sp>
      <p:sp>
        <p:nvSpPr>
          <p:cNvPr id="23" name="Retângulo 22"/>
          <p:cNvSpPr/>
          <p:nvPr/>
        </p:nvSpPr>
        <p:spPr>
          <a:xfrm rot="3051109">
            <a:off x="8641422" y="2313709"/>
            <a:ext cx="2091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Surge o termo “Aprendizado de Máquina”.</a:t>
            </a:r>
          </a:p>
        </p:txBody>
      </p:sp>
      <p:sp>
        <p:nvSpPr>
          <p:cNvPr id="24" name="Retângulo 23"/>
          <p:cNvSpPr/>
          <p:nvPr/>
        </p:nvSpPr>
        <p:spPr>
          <a:xfrm rot="3843458">
            <a:off x="7925635" y="2136654"/>
            <a:ext cx="1275370" cy="118963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1959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8538693" y="1687427"/>
            <a:ext cx="711186" cy="45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/>
          <p:cNvSpPr/>
          <p:nvPr/>
        </p:nvSpPr>
        <p:spPr>
          <a:xfrm rot="18596237">
            <a:off x="7965449" y="5395984"/>
            <a:ext cx="22511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solidFill>
                  <a:srgbClr val="1F4E79"/>
                </a:solidFill>
                <a:latin typeface="Segoe Print" panose="02000600000000000000" pitchFamily="2" charset="0"/>
              </a:rPr>
              <a:t>Alan Turing publica o </a:t>
            </a:r>
            <a:r>
              <a:rPr lang="pt-BR" sz="11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artigo </a:t>
            </a:r>
            <a:r>
              <a:rPr lang="pt-BR" sz="1100" dirty="0">
                <a:solidFill>
                  <a:srgbClr val="1F4E79"/>
                </a:solidFill>
                <a:latin typeface="Segoe Print" panose="02000600000000000000" pitchFamily="2" charset="0"/>
              </a:rPr>
              <a:t>“</a:t>
            </a:r>
            <a:r>
              <a:rPr lang="pt-BR" sz="1100" b="1" dirty="0">
                <a:solidFill>
                  <a:srgbClr val="1F4E79"/>
                </a:solidFill>
                <a:latin typeface="Segoe Print" panose="02000600000000000000" pitchFamily="2" charset="0"/>
              </a:rPr>
              <a:t>O Jogo da Imitação</a:t>
            </a:r>
            <a:r>
              <a:rPr lang="pt-BR" sz="11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”, famoso </a:t>
            </a:r>
            <a:r>
              <a:rPr lang="pt-BR" sz="1100" dirty="0">
                <a:solidFill>
                  <a:srgbClr val="1F4E79"/>
                </a:solidFill>
                <a:latin typeface="Segoe Print" panose="02000600000000000000" pitchFamily="2" charset="0"/>
              </a:rPr>
              <a:t>teste para avaliar se uma máquina consegue se passar por um humano.</a:t>
            </a:r>
          </a:p>
        </p:txBody>
      </p:sp>
      <p:sp>
        <p:nvSpPr>
          <p:cNvPr id="28" name="Retângulo 27"/>
          <p:cNvSpPr/>
          <p:nvPr/>
        </p:nvSpPr>
        <p:spPr>
          <a:xfrm rot="1919880">
            <a:off x="6986061" y="944738"/>
            <a:ext cx="1792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Primeiro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Chatbot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: ELIZA</a:t>
            </a:r>
          </a:p>
        </p:txBody>
      </p:sp>
      <p:sp>
        <p:nvSpPr>
          <p:cNvPr id="32" name="Retângulo 31"/>
          <p:cNvSpPr/>
          <p:nvPr/>
        </p:nvSpPr>
        <p:spPr>
          <a:xfrm rot="1548602">
            <a:off x="6580639" y="1192454"/>
            <a:ext cx="1814193" cy="118963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1964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35" name="Conector reto 34"/>
          <p:cNvCxnSpPr/>
          <p:nvPr/>
        </p:nvCxnSpPr>
        <p:spPr>
          <a:xfrm flipV="1">
            <a:off x="6777533" y="547172"/>
            <a:ext cx="489644" cy="69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 46"/>
          <p:cNvSpPr/>
          <p:nvPr/>
        </p:nvSpPr>
        <p:spPr>
          <a:xfrm rot="21430264">
            <a:off x="4521763" y="573284"/>
            <a:ext cx="3003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Demonstração 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do robô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Shekey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  <a:p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era 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móvel, </a:t>
            </a:r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autônomo e falava.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sp>
        <p:nvSpPr>
          <p:cNvPr id="48" name="Retângulo 47"/>
          <p:cNvSpPr/>
          <p:nvPr/>
        </p:nvSpPr>
        <p:spPr>
          <a:xfrm rot="21162113">
            <a:off x="4470394" y="1038667"/>
            <a:ext cx="2172701" cy="12395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1969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49" name="Conector reto 48"/>
          <p:cNvCxnSpPr/>
          <p:nvPr/>
        </p:nvCxnSpPr>
        <p:spPr>
          <a:xfrm flipH="1" flipV="1">
            <a:off x="4585094" y="656354"/>
            <a:ext cx="76" cy="833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50"/>
          <p:cNvSpPr/>
          <p:nvPr/>
        </p:nvSpPr>
        <p:spPr>
          <a:xfrm rot="19607439">
            <a:off x="2939518" y="1659747"/>
            <a:ext cx="2002439" cy="12395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80’s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53" name="Conector reto 52"/>
          <p:cNvCxnSpPr/>
          <p:nvPr/>
        </p:nvCxnSpPr>
        <p:spPr>
          <a:xfrm flipH="1" flipV="1">
            <a:off x="2550528" y="1897830"/>
            <a:ext cx="555737" cy="52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tângulo 53"/>
          <p:cNvSpPr/>
          <p:nvPr/>
        </p:nvSpPr>
        <p:spPr>
          <a:xfrm rot="18790142">
            <a:off x="2451525" y="1097761"/>
            <a:ext cx="1875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Sistemas Especialistas e surgimento do PROLOG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sp>
        <p:nvSpPr>
          <p:cNvPr id="55" name="Retângulo 54"/>
          <p:cNvSpPr/>
          <p:nvPr/>
        </p:nvSpPr>
        <p:spPr>
          <a:xfrm rot="17939103">
            <a:off x="1750619" y="3019397"/>
            <a:ext cx="2002439" cy="12395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Pour">
              <a:avLst>
                <a:gd name="adj1" fmla="val 13124766"/>
                <a:gd name="adj2" fmla="val 64522"/>
              </a:avLst>
            </a:prstTxWarp>
            <a:spAutoFit/>
          </a:bodyPr>
          <a:lstStyle/>
          <a:p>
            <a:pPr algn="ctr"/>
            <a:r>
              <a:rPr lang="pt-BR" sz="2800" b="1" cap="none" spc="0" dirty="0" smtClean="0">
                <a:ln w="13462">
                  <a:solidFill>
                    <a:srgbClr val="00B05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90’s</a:t>
            </a:r>
            <a:endParaRPr lang="pt-BR" sz="3200" b="1" cap="none" spc="0" dirty="0" smtClean="0">
              <a:ln w="13462">
                <a:solidFill>
                  <a:srgbClr val="00B050"/>
                </a:solidFill>
                <a:prstDash val="solid"/>
              </a:ln>
              <a:solidFill>
                <a:srgbClr val="FFC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6" name="Retângulo 55"/>
          <p:cNvSpPr/>
          <p:nvPr/>
        </p:nvSpPr>
        <p:spPr>
          <a:xfrm rot="17548969">
            <a:off x="476973" y="2236075"/>
            <a:ext cx="24697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“Explosão da Internet</a:t>
            </a:r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”</a:t>
            </a:r>
          </a:p>
          <a:p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surgimento 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das aplicações na área de “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Trends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”.</a:t>
            </a:r>
          </a:p>
          <a:p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  <a:p>
            <a:r>
              <a:rPr lang="pt-BR" sz="1200" dirty="0" smtClean="0">
                <a:solidFill>
                  <a:srgbClr val="1F4E79"/>
                </a:solidFill>
                <a:latin typeface="Segoe Print" panose="02000600000000000000" pitchFamily="2" charset="0"/>
              </a:rPr>
              <a:t>1997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, o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Deep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 Blue da IBM vence </a:t>
            </a:r>
            <a:r>
              <a:rPr lang="pt-BR" sz="1200" dirty="0" err="1">
                <a:solidFill>
                  <a:srgbClr val="1F4E79"/>
                </a:solidFill>
                <a:latin typeface="Segoe Print" panose="02000600000000000000" pitchFamily="2" charset="0"/>
              </a:rPr>
              <a:t>Garry</a:t>
            </a:r>
            <a:r>
              <a:rPr lang="pt-BR" sz="1200" dirty="0">
                <a:solidFill>
                  <a:srgbClr val="1F4E79"/>
                </a:solidFill>
                <a:latin typeface="Segoe Print" panose="02000600000000000000" pitchFamily="2" charset="0"/>
              </a:rPr>
              <a:t> </a:t>
            </a:r>
            <a:r>
              <a:rPr lang="pt-BR" sz="1200" dirty="0" err="1" smtClean="0">
                <a:solidFill>
                  <a:srgbClr val="1F4E79"/>
                </a:solidFill>
                <a:latin typeface="Segoe Print" panose="02000600000000000000" pitchFamily="2" charset="0"/>
              </a:rPr>
              <a:t>Kasparov</a:t>
            </a:r>
            <a:endParaRPr lang="pt-BR" sz="1200" dirty="0">
              <a:solidFill>
                <a:srgbClr val="1F4E79"/>
              </a:solidFill>
              <a:latin typeface="Segoe Print" panose="02000600000000000000" pitchFamily="2" charset="0"/>
            </a:endParaRPr>
          </a:p>
        </p:txBody>
      </p:sp>
      <p:cxnSp>
        <p:nvCxnSpPr>
          <p:cNvPr id="57" name="Conector reto 56"/>
          <p:cNvCxnSpPr/>
          <p:nvPr/>
        </p:nvCxnSpPr>
        <p:spPr>
          <a:xfrm flipH="1" flipV="1">
            <a:off x="682002" y="3652003"/>
            <a:ext cx="1361164" cy="635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m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06" y="1220392"/>
            <a:ext cx="1667926" cy="984386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77395">
            <a:off x="10303680" y="3971419"/>
            <a:ext cx="1493740" cy="790518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72372">
            <a:off x="4908060" y="5789130"/>
            <a:ext cx="1128648" cy="638427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5" r="19040"/>
          <a:stretch/>
        </p:blipFill>
        <p:spPr>
          <a:xfrm rot="1960943">
            <a:off x="4796685" y="2350909"/>
            <a:ext cx="988165" cy="13044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847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6782" y="5596897"/>
            <a:ext cx="1027761" cy="10473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7" b="88037" l="658" r="100000">
                        <a14:foregroundMark x1="41447" y1="16258" x2="41447" y2="16258"/>
                        <a14:foregroundMark x1="41447" y1="11656" x2="41447" y2="11656"/>
                        <a14:foregroundMark x1="42763" y1="46319" x2="42763" y2="46319"/>
                        <a14:foregroundMark x1="53289" y1="53374" x2="53289" y2="53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2645">
            <a:off x="8040638" y="2545389"/>
            <a:ext cx="817545" cy="876709"/>
          </a:xfrm>
          <a:prstGeom prst="rect">
            <a:avLst/>
          </a:prstGeom>
        </p:spPr>
      </p:pic>
      <p:sp>
        <p:nvSpPr>
          <p:cNvPr id="44" name="Retângulo Arredondado 43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6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1" b="99051" l="1685" r="100000">
                        <a14:foregroundMark x1="30497" y1="45992" x2="30497" y2="45992"/>
                        <a14:foregroundMark x1="39427" y1="41667" x2="39427" y2="41667"/>
                        <a14:foregroundMark x1="29233" y1="28165" x2="29233" y2="28165"/>
                        <a14:foregroundMark x1="7414" y1="40928" x2="7414" y2="40928"/>
                        <a14:foregroundMark x1="7414" y1="69093" x2="7414" y2="69093"/>
                        <a14:foregroundMark x1="16849" y1="84810" x2="16849" y2="84810"/>
                        <a14:foregroundMark x1="33867" y1="94304" x2="33867" y2="94304"/>
                        <a14:foregroundMark x1="87363" y1="59177" x2="87363" y2="59177"/>
                        <a14:foregroundMark x1="95872" y1="29536" x2="95872" y2="29536"/>
                        <a14:backgroundMark x1="28559" y1="44937" x2="28559" y2="44937"/>
                      </a14:backgroundRemoval>
                    </a14:imgEffect>
                    <a14:imgEffect>
                      <a14:artisticPaintStrokes/>
                    </a14:imgEffect>
                    <a14:imgEffect>
                      <a14:sharpenSoften amount="-48000"/>
                    </a14:imgEffect>
                    <a14:imgEffect>
                      <a14:brightnessContrast bright="59000" contrast="-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66700">
            <a:off x="2228214" y="847352"/>
            <a:ext cx="6981886" cy="5576098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6671" y="4590391"/>
            <a:ext cx="2074946" cy="56692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backgroundMark x1="70286" y1="70732" x2="70286" y2="70732"/>
                        <a14:backgroundMark x1="78857" y1="66899" x2="78857" y2="66899"/>
                        <a14:backgroundMark x1="67429" y1="65854" x2="67429" y2="65854"/>
                        <a14:backgroundMark x1="54857" y1="70383" x2="54857" y2="70383"/>
                        <a14:backgroundMark x1="57714" y1="67596" x2="57714" y2="67596"/>
                        <a14:backgroundMark x1="58286" y1="67596" x2="58286" y2="67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1" y="4619445"/>
            <a:ext cx="1179963" cy="193513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9923" y="4976894"/>
            <a:ext cx="2284911" cy="1703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31" y="4316774"/>
            <a:ext cx="1955034" cy="1320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72" y="1422251"/>
            <a:ext cx="3365398" cy="20192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tângulo Arredondado 9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0666" y="1075971"/>
            <a:ext cx="4229565" cy="14841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884" y="5322048"/>
            <a:ext cx="917116" cy="1295371"/>
          </a:xfrm>
          <a:prstGeom prst="rect">
            <a:avLst/>
          </a:prstGeom>
        </p:spPr>
      </p:pic>
      <p:sp>
        <p:nvSpPr>
          <p:cNvPr id="27" name="Retângulo 26"/>
          <p:cNvSpPr/>
          <p:nvPr/>
        </p:nvSpPr>
        <p:spPr>
          <a:xfrm>
            <a:off x="3100296" y="3373791"/>
            <a:ext cx="23647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>
                <a:solidFill>
                  <a:schemeClr val="accent1"/>
                </a:solidFill>
                <a:latin typeface="Segoe Print" panose="02000600000000000000" pitchFamily="2" charset="0"/>
              </a:rPr>
              <a:t>Século XXI</a:t>
            </a:r>
            <a:endParaRPr lang="pt-BR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775" y="4330574"/>
            <a:ext cx="2062800" cy="236932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2" name="Texto Explicativo em Nuvem 21"/>
          <p:cNvSpPr/>
          <p:nvPr/>
        </p:nvSpPr>
        <p:spPr>
          <a:xfrm rot="485860" flipH="1">
            <a:off x="10561707" y="2975040"/>
            <a:ext cx="1299791" cy="932900"/>
          </a:xfrm>
          <a:prstGeom prst="cloudCallout">
            <a:avLst>
              <a:gd name="adj1" fmla="val 17735"/>
              <a:gd name="adj2" fmla="val 91177"/>
            </a:avLst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095">
                        <a14:foregroundMark x1="54772" y1="70335" x2="54772" y2="70335"/>
                        <a14:foregroundMark x1="37759" y1="66986" x2="37759" y2="66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861" y="3043012"/>
            <a:ext cx="496741" cy="430783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095">
                        <a14:foregroundMark x1="54772" y1="70335" x2="54772" y2="70335"/>
                        <a14:foregroundMark x1="37759" y1="66986" x2="37759" y2="66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19" y="3226098"/>
            <a:ext cx="496741" cy="430783"/>
          </a:xfrm>
          <a:prstGeom prst="rect">
            <a:avLst/>
          </a:prstGeom>
        </p:spPr>
      </p:pic>
      <p:sp>
        <p:nvSpPr>
          <p:cNvPr id="10" name="Retângulo Arredondado 9"/>
          <p:cNvSpPr/>
          <p:nvPr/>
        </p:nvSpPr>
        <p:spPr>
          <a:xfrm>
            <a:off x="202131" y="365760"/>
            <a:ext cx="2233061" cy="87589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04" y="4294371"/>
            <a:ext cx="2380584" cy="238058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8A6713-9127-4525-8643-65BCF82D9335}"/>
              </a:ext>
            </a:extLst>
          </p:cNvPr>
          <p:cNvSpPr txBox="1"/>
          <p:nvPr/>
        </p:nvSpPr>
        <p:spPr>
          <a:xfrm>
            <a:off x="84820" y="365760"/>
            <a:ext cx="3898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algn="ctr" eaLnBrk="1" hangingPunct="1">
              <a:defRPr sz="3200" b="1" cap="all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defRPr>
            </a:lvl1pPr>
          </a:lstStyle>
          <a:p>
            <a:pPr algn="l"/>
            <a:r>
              <a:rPr lang="pt-BR" dirty="0" smtClean="0"/>
              <a:t>Tempos ATUAIS</a:t>
            </a:r>
            <a:endParaRPr lang="pt-BR" dirty="0"/>
          </a:p>
        </p:txBody>
      </p:sp>
      <p:sp>
        <p:nvSpPr>
          <p:cNvPr id="11" name="Chave Direita 10"/>
          <p:cNvSpPr/>
          <p:nvPr/>
        </p:nvSpPr>
        <p:spPr>
          <a:xfrm rot="7085066">
            <a:off x="4065452" y="1117804"/>
            <a:ext cx="984694" cy="6722123"/>
          </a:xfrm>
          <a:prstGeom prst="rightBrace">
            <a:avLst>
              <a:gd name="adj1" fmla="val 8333"/>
              <a:gd name="adj2" fmla="val 664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/>
          <a:srcRect l="19216"/>
          <a:stretch/>
        </p:blipFill>
        <p:spPr>
          <a:xfrm>
            <a:off x="3617414" y="989883"/>
            <a:ext cx="6175947" cy="29446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065" y="1229984"/>
            <a:ext cx="1741376" cy="15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2876204"/>
            <a:ext cx="12191999" cy="12635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dirty="0" smtClean="0"/>
              <a:t>O que é IA?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0277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12623</TotalTime>
  <Words>491</Words>
  <Application>Microsoft Office PowerPoint</Application>
  <PresentationFormat>Widescreen</PresentationFormat>
  <Paragraphs>113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Segoe Print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Carlos Rogerio de S Almeida</dc:creator>
  <cp:lastModifiedBy>Mario Aparecido Correa</cp:lastModifiedBy>
  <cp:revision>688</cp:revision>
  <cp:lastPrinted>2021-05-20T18:52:27Z</cp:lastPrinted>
  <dcterms:created xsi:type="dcterms:W3CDTF">2019-11-21T16:43:48Z</dcterms:created>
  <dcterms:modified xsi:type="dcterms:W3CDTF">2022-02-01T18:59:52Z</dcterms:modified>
</cp:coreProperties>
</file>